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1796" r:id="rId2"/>
    <p:sldId id="1804" r:id="rId3"/>
    <p:sldId id="1807" r:id="rId4"/>
    <p:sldId id="1756" r:id="rId5"/>
    <p:sldId id="1770" r:id="rId6"/>
    <p:sldId id="1800" r:id="rId7"/>
    <p:sldId id="1801" r:id="rId8"/>
    <p:sldId id="1802" r:id="rId9"/>
    <p:sldId id="1759" r:id="rId10"/>
    <p:sldId id="1762" r:id="rId11"/>
    <p:sldId id="1763" r:id="rId12"/>
    <p:sldId id="266" r:id="rId13"/>
    <p:sldId id="1733" r:id="rId14"/>
    <p:sldId id="1767" r:id="rId15"/>
    <p:sldId id="1769" r:id="rId16"/>
    <p:sldId id="1768" r:id="rId17"/>
    <p:sldId id="1789" r:id="rId18"/>
    <p:sldId id="1792" r:id="rId19"/>
    <p:sldId id="1736" r:id="rId20"/>
    <p:sldId id="1737" r:id="rId21"/>
    <p:sldId id="1738" r:id="rId22"/>
    <p:sldId id="1739" r:id="rId23"/>
    <p:sldId id="1742" r:id="rId24"/>
    <p:sldId id="1764"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796"/>
          </p14:sldIdLst>
        </p14:section>
        <p14:section name="目录与章节过渡" id="{847108E3-22F3-4CD9-A82A-834291DC17F4}">
          <p14:sldIdLst>
            <p14:sldId id="1804"/>
            <p14:sldId id="1807"/>
            <p14:sldId id="1756"/>
            <p14:sldId id="1770"/>
          </p14:sldIdLst>
        </p14:section>
        <p14:section name="内容页" id="{EB11151C-0E14-47B0-8218-1431BF894351}">
          <p14:sldIdLst>
            <p14:sldId id="1800"/>
            <p14:sldId id="1801"/>
            <p14:sldId id="1802"/>
            <p14:sldId id="1759"/>
            <p14:sldId id="1762"/>
            <p14:sldId id="1763"/>
            <p14:sldId id="266"/>
            <p14:sldId id="1733"/>
            <p14:sldId id="1767"/>
            <p14:sldId id="1769"/>
            <p14:sldId id="1768"/>
            <p14:sldId id="1789"/>
            <p14:sldId id="1792"/>
            <p14:sldId id="1736"/>
            <p14:sldId id="1737"/>
            <p14:sldId id="1738"/>
            <p14:sldId id="1739"/>
            <p14:sldId id="1742"/>
          </p14:sldIdLst>
        </p14:section>
        <p14:section name="封底" id="{843E591D-6EE2-4691-951C-C0C689F22170}">
          <p14:sldIdLst>
            <p14:sldId id="1764"/>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2038"/>
    <a:srgbClr val="CC9B8E"/>
    <a:srgbClr val="E0CFBD"/>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289" autoAdjust="0"/>
  </p:normalViewPr>
  <p:slideViewPr>
    <p:cSldViewPr snapToGrid="0" showGuides="1">
      <p:cViewPr varScale="1">
        <p:scale>
          <a:sx n="104" d="100"/>
          <a:sy n="104" d="100"/>
        </p:scale>
        <p:origin x="792" y="9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0" dirty="0"/>
              <a:t>图表标题</a:t>
            </a:r>
          </a:p>
        </c:rich>
      </c:tx>
      <c:layout>
        <c:manualLayout>
          <c:xMode val="edge"/>
          <c:yMode val="edge"/>
          <c:x val="0.40975912232895106"/>
          <c:y val="1.560692572521685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A6203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74D-4DD3-AB75-5C454402A85A}"/>
            </c:ext>
          </c:extLst>
        </c:ser>
        <c:ser>
          <c:idx val="1"/>
          <c:order val="1"/>
          <c:tx>
            <c:strRef>
              <c:f>Sheet1!$C$1</c:f>
              <c:strCache>
                <c:ptCount val="1"/>
                <c:pt idx="0">
                  <c:v>系列 2</c:v>
                </c:pt>
              </c:strCache>
            </c:strRef>
          </c:tx>
          <c:spPr>
            <a:solidFill>
              <a:schemeClr val="accent5">
                <a:lumMod val="40000"/>
                <a:lumOff val="6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74D-4DD3-AB75-5C454402A85A}"/>
            </c:ext>
          </c:extLst>
        </c:ser>
        <c:ser>
          <c:idx val="2"/>
          <c:order val="2"/>
          <c:tx>
            <c:strRef>
              <c:f>Sheet1!$D$1</c:f>
              <c:strCache>
                <c:ptCount val="1"/>
                <c:pt idx="0">
                  <c:v>系列 3</c:v>
                </c:pt>
              </c:strCache>
            </c:strRef>
          </c:tx>
          <c:spPr>
            <a:solidFill>
              <a:srgbClr val="E6E6E8"/>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74D-4DD3-AB75-5C454402A85A}"/>
            </c:ext>
          </c:extLst>
        </c:ser>
        <c:dLbls>
          <c:showLegendKey val="0"/>
          <c:showVal val="0"/>
          <c:showCatName val="0"/>
          <c:showSerName val="0"/>
          <c:showPercent val="0"/>
          <c:showBubbleSize val="0"/>
        </c:dLbls>
        <c:gapWidth val="190"/>
        <c:overlap val="-10"/>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图表标题</a:t>
            </a:r>
          </a:p>
        </c:rich>
      </c:tx>
      <c:layout>
        <c:manualLayout>
          <c:xMode val="edge"/>
          <c:yMode val="edge"/>
          <c:x val="0.3843992649783517"/>
          <c:y val="0.4468267558896631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533607051230364"/>
          <c:y val="0.12129181879211497"/>
          <c:w val="0.67696378412135683"/>
          <c:h val="0.76558955267639073"/>
        </c:manualLayout>
      </c:layout>
      <c:doughnutChart>
        <c:varyColors val="1"/>
        <c:ser>
          <c:idx val="0"/>
          <c:order val="0"/>
          <c:tx>
            <c:strRef>
              <c:f>Sheet1!$B$1</c:f>
              <c:strCache>
                <c:ptCount val="1"/>
                <c:pt idx="0">
                  <c:v>销售额</c:v>
                </c:pt>
              </c:strCache>
            </c:strRef>
          </c:tx>
          <c:dPt>
            <c:idx val="0"/>
            <c:bubble3D val="0"/>
            <c:spPr>
              <a:solidFill>
                <a:srgbClr val="A62038"/>
              </a:solidFill>
              <a:ln w="19050">
                <a:solidFill>
                  <a:schemeClr val="lt1"/>
                </a:solidFill>
              </a:ln>
              <a:effectLst/>
            </c:spPr>
            <c:extLst>
              <c:ext xmlns:c16="http://schemas.microsoft.com/office/drawing/2014/chart" uri="{C3380CC4-5D6E-409C-BE32-E72D297353CC}">
                <c16:uniqueId val="{00000001-1B85-4E1B-B1A6-35B6EF769147}"/>
              </c:ext>
            </c:extLst>
          </c:dPt>
          <c:dPt>
            <c:idx val="1"/>
            <c:bubble3D val="0"/>
            <c:spPr>
              <a:solidFill>
                <a:srgbClr val="F18101"/>
              </a:solidFill>
              <a:ln w="19050">
                <a:solidFill>
                  <a:schemeClr val="lt1"/>
                </a:solidFill>
              </a:ln>
              <a:effectLst/>
            </c:spPr>
            <c:extLst>
              <c:ext xmlns:c16="http://schemas.microsoft.com/office/drawing/2014/chart" uri="{C3380CC4-5D6E-409C-BE32-E72D297353CC}">
                <c16:uniqueId val="{00000002-1B85-4E1B-B1A6-35B6EF769147}"/>
              </c:ext>
            </c:extLst>
          </c:dPt>
          <c:dPt>
            <c:idx val="2"/>
            <c:bubble3D val="0"/>
            <c:spPr>
              <a:solidFill>
                <a:srgbClr val="FDD100"/>
              </a:solidFill>
              <a:ln w="19050">
                <a:solidFill>
                  <a:schemeClr val="lt1"/>
                </a:solidFill>
              </a:ln>
              <a:effectLst/>
            </c:spPr>
            <c:extLst>
              <c:ext xmlns:c16="http://schemas.microsoft.com/office/drawing/2014/chart" uri="{C3380CC4-5D6E-409C-BE32-E72D297353CC}">
                <c16:uniqueId val="{00000003-1B85-4E1B-B1A6-35B6EF769147}"/>
              </c:ext>
            </c:extLst>
          </c:dPt>
          <c:dPt>
            <c:idx val="3"/>
            <c:bubble3D val="0"/>
            <c:spPr>
              <a:solidFill>
                <a:srgbClr val="E6E6E8"/>
              </a:solidFill>
              <a:ln w="19050">
                <a:solidFill>
                  <a:schemeClr val="lt1"/>
                </a:solidFill>
              </a:ln>
              <a:effectLst/>
            </c:spPr>
            <c:extLst>
              <c:ext xmlns:c16="http://schemas.microsoft.com/office/drawing/2014/chart" uri="{C3380CC4-5D6E-409C-BE32-E72D297353CC}">
                <c16:uniqueId val="{00000004-1B85-4E1B-B1A6-35B6EF769147}"/>
              </c:ext>
            </c:extLst>
          </c:dPt>
          <c:dLbls>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4-1B85-4E1B-B1A6-35B6EF76914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B85-4E1B-B1A6-35B6EF769147}"/>
            </c:ext>
          </c:extLst>
        </c:ser>
        <c:dLbls>
          <c:showLegendKey val="0"/>
          <c:showVal val="0"/>
          <c:showCatName val="0"/>
          <c:showSerName val="0"/>
          <c:showPercent val="0"/>
          <c:showBubbleSize val="0"/>
          <c:showLeaderLines val="1"/>
        </c:dLbls>
        <c:firstSliceAng val="0"/>
        <c:holeSize val="58"/>
      </c:doughnutChart>
      <c:spPr>
        <a:noFill/>
        <a:ln>
          <a:noFill/>
        </a:ln>
        <a:effectLst/>
      </c:spPr>
    </c:plotArea>
    <c:legend>
      <c:legendPos val="b"/>
      <c:layout>
        <c:manualLayout>
          <c:xMode val="edge"/>
          <c:yMode val="edge"/>
          <c:x val="0.10278727099616679"/>
          <c:y val="0.94153069613323126"/>
          <c:w val="0.77292397968976789"/>
          <c:h val="5.846930386676861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41830708661414E-2"/>
          <c:y val="0.21372663100209693"/>
          <c:w val="0.93577066929133856"/>
          <c:h val="0.66362532784451389"/>
        </c:manualLayout>
      </c:layout>
      <c:lineChart>
        <c:grouping val="standard"/>
        <c:varyColors val="0"/>
        <c:ser>
          <c:idx val="0"/>
          <c:order val="0"/>
          <c:tx>
            <c:strRef>
              <c:f>Sheet1!$B$1</c:f>
              <c:strCache>
                <c:ptCount val="1"/>
                <c:pt idx="0">
                  <c:v>数量</c:v>
                </c:pt>
              </c:strCache>
            </c:strRef>
          </c:tx>
          <c:spPr>
            <a:ln w="28575" cap="rnd">
              <a:solidFill>
                <a:schemeClr val="tx1">
                  <a:lumMod val="50000"/>
                  <a:lumOff val="50000"/>
                </a:schemeClr>
              </a:solidFill>
              <a:prstDash val="dash"/>
              <a:round/>
            </a:ln>
            <a:effectLst/>
          </c:spPr>
          <c:marker>
            <c:symbol val="circle"/>
            <c:size val="13"/>
            <c:spPr>
              <a:solidFill>
                <a:schemeClr val="accent1">
                  <a:lumMod val="60000"/>
                  <a:lumOff val="40000"/>
                  <a:alpha val="85000"/>
                </a:schemeClr>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10</c:v>
                </c:pt>
                <c:pt idx="1">
                  <c:v>15</c:v>
                </c:pt>
                <c:pt idx="2">
                  <c:v>16</c:v>
                </c:pt>
                <c:pt idx="3">
                  <c:v>15</c:v>
                </c:pt>
                <c:pt idx="4">
                  <c:v>18</c:v>
                </c:pt>
                <c:pt idx="5">
                  <c:v>21</c:v>
                </c:pt>
                <c:pt idx="6">
                  <c:v>22</c:v>
                </c:pt>
              </c:numCache>
            </c:numRef>
          </c:val>
          <c:smooth val="1"/>
          <c:extLst>
            <c:ext xmlns:c16="http://schemas.microsoft.com/office/drawing/2014/chart" uri="{C3380CC4-5D6E-409C-BE32-E72D297353CC}">
              <c16:uniqueId val="{00000000-B749-4DE9-9964-8E56BE29730C}"/>
            </c:ext>
          </c:extLst>
        </c:ser>
        <c:dLbls>
          <c:showLegendKey val="0"/>
          <c:showVal val="0"/>
          <c:showCatName val="0"/>
          <c:showSerName val="0"/>
          <c:showPercent val="0"/>
          <c:showBubbleSize val="0"/>
        </c:dLbls>
        <c:marker val="1"/>
        <c:smooth val="0"/>
        <c:axId val="88538480"/>
        <c:axId val="1027878304"/>
      </c:lineChart>
      <c:catAx>
        <c:axId val="8853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mn-lt"/>
                <a:ea typeface="+mn-ea"/>
                <a:cs typeface="+mn-cs"/>
              </a:defRPr>
            </a:pPr>
            <a:endParaRPr lang="zh-CN"/>
          </a:p>
        </c:txPr>
        <c:crossAx val="1027878304"/>
        <c:crosses val="autoZero"/>
        <c:auto val="1"/>
        <c:lblAlgn val="ctr"/>
        <c:lblOffset val="100"/>
        <c:noMultiLvlLbl val="0"/>
      </c:catAx>
      <c:valAx>
        <c:axId val="1027878304"/>
        <c:scaling>
          <c:orientation val="minMax"/>
          <c:min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crossAx val="8853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2023/12/2</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390337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3716893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2604629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08685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71402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14939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343552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61009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234099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656691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267583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171071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148704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590277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a:extLst>
              <a:ext uri="{FF2B5EF4-FFF2-40B4-BE49-F238E27FC236}">
                <a16:creationId xmlns:a16="http://schemas.microsoft.com/office/drawing/2014/main" id="{089CAE43-C086-4059-9D0C-0AA4947E71B9}"/>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a:extLst>
              <a:ext uri="{FF2B5EF4-FFF2-40B4-BE49-F238E27FC236}">
                <a16:creationId xmlns:a16="http://schemas.microsoft.com/office/drawing/2014/main" id="{C4772B5E-C58E-4136-8BD2-96B99D189254}"/>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5" name="平行四边形 14">
            <a:extLst>
              <a:ext uri="{FF2B5EF4-FFF2-40B4-BE49-F238E27FC236}">
                <a16:creationId xmlns:a16="http://schemas.microsoft.com/office/drawing/2014/main" id="{6E6B5C5B-74B6-418F-8A25-4ADD5AF025A4}"/>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15F18A-2905-464C-81C9-2BCCF22A03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剪去单角 8">
            <a:extLst>
              <a:ext uri="{FF2B5EF4-FFF2-40B4-BE49-F238E27FC236}">
                <a16:creationId xmlns:a16="http://schemas.microsoft.com/office/drawing/2014/main" id="{C01F5833-69F2-4EF6-86A3-107478F3917A}"/>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a:extLst>
              <a:ext uri="{FF2B5EF4-FFF2-40B4-BE49-F238E27FC236}">
                <a16:creationId xmlns:a16="http://schemas.microsoft.com/office/drawing/2014/main" id="{11BB56BC-7A16-4903-8B65-ED522F76663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2" name="平行四边形 11">
            <a:extLst>
              <a:ext uri="{FF2B5EF4-FFF2-40B4-BE49-F238E27FC236}">
                <a16:creationId xmlns:a16="http://schemas.microsoft.com/office/drawing/2014/main" id="{7A274519-A022-4B7B-A271-73B877A1BE41}"/>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0CC23FA-1A8E-4268-A7F0-721BF212DA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 fmla="*/ 0 w 10815273"/>
              <a:gd name="connsiteY0" fmla="*/ 126607 h 126607"/>
              <a:gd name="connsiteX1" fmla="*/ 45838 w 10815273"/>
              <a:gd name="connsiteY1" fmla="*/ 0 h 126607"/>
              <a:gd name="connsiteX2" fmla="*/ 10815273 w 10815273"/>
              <a:gd name="connsiteY2" fmla="*/ 0 h 126607"/>
              <a:gd name="connsiteX3" fmla="*/ 10762291 w 10815273"/>
              <a:gd name="connsiteY3" fmla="*/ 126607 h 126607"/>
              <a:gd name="connsiteX4" fmla="*/ 0 w 10815273"/>
              <a:gd name="connsiteY4" fmla="*/ 126607 h 126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60 h 81260"/>
              <a:gd name="connsiteX1" fmla="*/ 117680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58 h 81258"/>
              <a:gd name="connsiteX1" fmla="*/ 117680 w 772836"/>
              <a:gd name="connsiteY1" fmla="*/ -1 h 81258"/>
              <a:gd name="connsiteX2" fmla="*/ 732479 w 772836"/>
              <a:gd name="connsiteY2" fmla="*/ 8457 h 81258"/>
              <a:gd name="connsiteX3" fmla="*/ 772836 w 772836"/>
              <a:gd name="connsiteY3" fmla="*/ 81257 h 81258"/>
              <a:gd name="connsiteX4" fmla="*/ 0 w 772836"/>
              <a:gd name="connsiteY4" fmla="*/ 81258 h 8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5126 h 85126"/>
              <a:gd name="connsiteX1" fmla="*/ 166847 w 772836"/>
              <a:gd name="connsiteY1" fmla="*/ 0 h 85126"/>
              <a:gd name="connsiteX2" fmla="*/ 740004 w 772836"/>
              <a:gd name="connsiteY2" fmla="*/ 3866 h 85126"/>
              <a:gd name="connsiteX3" fmla="*/ 772836 w 772836"/>
              <a:gd name="connsiteY3" fmla="*/ 85125 h 85126"/>
              <a:gd name="connsiteX4" fmla="*/ 0 w 772836"/>
              <a:gd name="connsiteY4" fmla="*/ 85126 h 85126"/>
              <a:gd name="connsiteX0" fmla="*/ 0 w 780109"/>
              <a:gd name="connsiteY0" fmla="*/ 82225 h 85125"/>
              <a:gd name="connsiteX1" fmla="*/ 174120 w 780109"/>
              <a:gd name="connsiteY1" fmla="*/ 0 h 85125"/>
              <a:gd name="connsiteX2" fmla="*/ 747277 w 780109"/>
              <a:gd name="connsiteY2" fmla="*/ 3866 h 85125"/>
              <a:gd name="connsiteX3" fmla="*/ 780109 w 780109"/>
              <a:gd name="connsiteY3" fmla="*/ 85125 h 85125"/>
              <a:gd name="connsiteX4" fmla="*/ 0 w 780109"/>
              <a:gd name="connsiteY4" fmla="*/ 82225 h 85125"/>
              <a:gd name="connsiteX0" fmla="*/ 0 w 780109"/>
              <a:gd name="connsiteY0" fmla="*/ 82225 h 85125"/>
              <a:gd name="connsiteX1" fmla="*/ 174120 w 780109"/>
              <a:gd name="connsiteY1" fmla="*/ 0 h 85125"/>
              <a:gd name="connsiteX2" fmla="*/ 742429 w 780109"/>
              <a:gd name="connsiteY2" fmla="*/ 3865 h 85125"/>
              <a:gd name="connsiteX3" fmla="*/ 780109 w 780109"/>
              <a:gd name="connsiteY3" fmla="*/ 85125 h 85125"/>
              <a:gd name="connsiteX4" fmla="*/ 0 w 780109"/>
              <a:gd name="connsiteY4" fmla="*/ 82225 h 85125"/>
              <a:gd name="connsiteX0" fmla="*/ 0 w 780109"/>
              <a:gd name="connsiteY0" fmla="*/ 85126 h 88026"/>
              <a:gd name="connsiteX1" fmla="*/ 154727 w 780109"/>
              <a:gd name="connsiteY1" fmla="*/ 0 h 88026"/>
              <a:gd name="connsiteX2" fmla="*/ 742429 w 780109"/>
              <a:gd name="connsiteY2" fmla="*/ 6766 h 88026"/>
              <a:gd name="connsiteX3" fmla="*/ 780109 w 780109"/>
              <a:gd name="connsiteY3" fmla="*/ 88026 h 88026"/>
              <a:gd name="connsiteX4" fmla="*/ 0 w 780109"/>
              <a:gd name="connsiteY4" fmla="*/ 85126 h 88026"/>
              <a:gd name="connsiteX0" fmla="*/ 0 w 780109"/>
              <a:gd name="connsiteY0" fmla="*/ 85126 h 88026"/>
              <a:gd name="connsiteX1" fmla="*/ 154727 w 780109"/>
              <a:gd name="connsiteY1" fmla="*/ 0 h 88026"/>
              <a:gd name="connsiteX2" fmla="*/ 735156 w 780109"/>
              <a:gd name="connsiteY2" fmla="*/ 6765 h 88026"/>
              <a:gd name="connsiteX3" fmla="*/ 780109 w 780109"/>
              <a:gd name="connsiteY3" fmla="*/ 88026 h 88026"/>
              <a:gd name="connsiteX4" fmla="*/ 0 w 780109"/>
              <a:gd name="connsiteY4" fmla="*/ 85126 h 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a:extLst>
              <a:ext uri="{FF2B5EF4-FFF2-40B4-BE49-F238E27FC236}">
                <a16:creationId xmlns:a16="http://schemas.microsoft.com/office/drawing/2014/main" id="{AAB3D560-7740-4E33-BB30-D91B1FCB3E12}"/>
              </a:ext>
            </a:extLst>
          </p:cNvPr>
          <p:cNvSpPr>
            <a:spLocks noGrp="1"/>
          </p:cNvSpPr>
          <p:nvPr userDrawn="1">
            <p:ph type="body" sz="quarter" idx="14"/>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538" lvl="0" indent="-363538"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a:extLst>
              <a:ext uri="{FF2B5EF4-FFF2-40B4-BE49-F238E27FC236}">
                <a16:creationId xmlns:a16="http://schemas.microsoft.com/office/drawing/2014/main" id="{A6AA23F0-508C-4DD7-A6B0-ED38F0039215}"/>
              </a:ext>
            </a:extLst>
          </p:cNvPr>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9962"/>
              <a:gd name="connsiteX1" fmla="*/ 10785512 w 10785512"/>
              <a:gd name="connsiteY1" fmla="*/ 0 h 59962"/>
              <a:gd name="connsiteX2" fmla="*/ 10785512 w 10785512"/>
              <a:gd name="connsiteY2" fmla="*/ 56787 h 59962"/>
              <a:gd name="connsiteX3" fmla="*/ 0 w 10785512"/>
              <a:gd name="connsiteY3" fmla="*/ 59962 h 59962"/>
              <a:gd name="connsiteX4" fmla="*/ 22225 w 10785512"/>
              <a:gd name="connsiteY4" fmla="*/ 0 h 59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53B41A04-88E8-42AC-AB3F-749663915B34}"/>
              </a:ext>
            </a:extLst>
          </p:cNvPr>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23033" y="261779"/>
            <a:ext cx="2626310" cy="455772"/>
          </a:xfrm>
          <a:prstGeom prst="rect">
            <a:avLst/>
          </a:prstGeom>
        </p:spPr>
      </p:pic>
      <p:sp>
        <p:nvSpPr>
          <p:cNvPr id="24" name="矩形: 剪去单角 23">
            <a:extLst>
              <a:ext uri="{FF2B5EF4-FFF2-40B4-BE49-F238E27FC236}">
                <a16:creationId xmlns:a16="http://schemas.microsoft.com/office/drawing/2014/main" id="{038E8276-FFA7-4D3F-A6D4-83702FB98247}"/>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a:extLst>
              <a:ext uri="{FF2B5EF4-FFF2-40B4-BE49-F238E27FC236}">
                <a16:creationId xmlns:a16="http://schemas.microsoft.com/office/drawing/2014/main" id="{7A042BD6-0938-4B4E-AC1C-82A6D855D239}"/>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26" name="平行四边形 25">
            <a:extLst>
              <a:ext uri="{FF2B5EF4-FFF2-40B4-BE49-F238E27FC236}">
                <a16:creationId xmlns:a16="http://schemas.microsoft.com/office/drawing/2014/main" id="{4C9BB5E2-4632-42AC-99AC-E90AB6B8EB73}"/>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73B7A877-3493-431C-B19B-0D840E55F38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2953317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cstate="screen">
              <a:alphaModFix amt="15000"/>
              <a:extLst>
                <a:ext uri="{28A0092B-C50C-407E-A947-70E740481C1C}">
                  <a14:useLocalDpi xmlns:a14="http://schemas.microsoft.com/office/drawing/2010/main"/>
                </a:ext>
              </a:extLst>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100000" contrast="20000"/>
                      </a14:imgEffect>
                    </a14:imgLayer>
                  </a14:imgProps>
                </a:ext>
                <a:ext uri="{28A0092B-C50C-407E-A947-70E740481C1C}">
                  <a14:useLocalDpi xmlns:a14="http://schemas.microsoft.com/office/drawing/2010/main"/>
                </a:ext>
              </a:extLst>
            </a:blip>
            <a:srcRect t="-39299"/>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cstate="screen">
              <a:alphaModFix amt="1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a:ext>
            </a:extLst>
          </a:blip>
          <a:srcRect/>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6">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52922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45697" y="-29720"/>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0674 h 6877012"/>
              <a:gd name="connsiteX6" fmla="*/ 0 w 3266038"/>
              <a:gd name="connsiteY6" fmla="*/ 6877012 h 6877012"/>
              <a:gd name="connsiteX7" fmla="*/ 14066 w 3266038"/>
              <a:gd name="connsiteY7" fmla="*/ 0 h 6877012"/>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7011 h 6877012"/>
              <a:gd name="connsiteX6" fmla="*/ 0 w 3266038"/>
              <a:gd name="connsiteY6" fmla="*/ 6877012 h 6877012"/>
              <a:gd name="connsiteX7" fmla="*/ 14066 w 3266038"/>
              <a:gd name="connsiteY7" fmla="*/ 0 h 687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A9703949-3128-45C4-8974-C5E9B1EE36F1}"/>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3608E037-5B12-4937-92DE-AA449CE57267}"/>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常规样式（1）">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704E642-7865-40C8-8706-ACE4EE3ED11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98791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常规样式（2）">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1B0DE7F3-A485-4CE9-A8C4-DEC015111BF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36211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9" name="图片 8">
            <a:extLst>
              <a:ext uri="{FF2B5EF4-FFF2-40B4-BE49-F238E27FC236}">
                <a16:creationId xmlns:a16="http://schemas.microsoft.com/office/drawing/2014/main" id="{55F530CC-3995-4D5C-8B75-1647CEE56EE3}"/>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93" r:id="rId2"/>
    <p:sldLayoutId id="2147483699" r:id="rId3"/>
    <p:sldLayoutId id="2147483675" r:id="rId4"/>
    <p:sldLayoutId id="2147483680" r:id="rId5"/>
    <p:sldLayoutId id="2147483696" r:id="rId6"/>
    <p:sldLayoutId id="2147483700" r:id="rId7"/>
    <p:sldLayoutId id="2147483702" r:id="rId8"/>
    <p:sldLayoutId id="2147483681" r:id="rId9"/>
    <p:sldLayoutId id="2147483651" r:id="rId10"/>
    <p:sldLayoutId id="2147483695" r:id="rId11"/>
    <p:sldLayoutId id="2147483701" r:id="rId12"/>
    <p:sldLayoutId id="2147483684" r:id="rId13"/>
    <p:sldLayoutId id="2147483652" r:id="rId14"/>
    <p:sldLayoutId id="214748369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F48A5031-B257-4BCC-9C72-BD82F4C2E894}"/>
              </a:ext>
            </a:extLst>
          </p:cNvPr>
          <p:cNvSpPr/>
          <p:nvPr/>
        </p:nvSpPr>
        <p:spPr>
          <a:xfrm>
            <a:off x="-1" y="-13844"/>
            <a:ext cx="297326" cy="6871844"/>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5">
            <a:extLst>
              <a:ext uri="{FF2B5EF4-FFF2-40B4-BE49-F238E27FC236}">
                <a16:creationId xmlns:a16="http://schemas.microsoft.com/office/drawing/2014/main" id="{B3DA79C4-DBCF-4139-BBC2-57ABE1168DD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a:ext>
            </a:extLst>
          </a:blip>
          <a:srcRect/>
          <a:stretch/>
        </p:blipFill>
        <p:spPr>
          <a:xfrm>
            <a:off x="12951" y="-13844"/>
            <a:ext cx="12179048" cy="6871844"/>
          </a:xfrm>
          <a:prstGeom prst="rect">
            <a:avLst/>
          </a:prstGeom>
        </p:spPr>
      </p:pic>
      <p:sp>
        <p:nvSpPr>
          <p:cNvPr id="5" name="任意多边形: 形状 4">
            <a:extLst>
              <a:ext uri="{FF2B5EF4-FFF2-40B4-BE49-F238E27FC236}">
                <a16:creationId xmlns:a16="http://schemas.microsoft.com/office/drawing/2014/main" id="{DCB7B766-6D7C-489C-94D0-51EF075B41ED}"/>
              </a:ext>
            </a:extLst>
          </p:cNvPr>
          <p:cNvSpPr/>
          <p:nvPr/>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F31E5E01-E43C-4BD8-926A-97C0FEAAF05A}"/>
              </a:ext>
            </a:extLst>
          </p:cNvPr>
          <p:cNvSpPr/>
          <p:nvPr/>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0C48E97D-88BC-437D-8C49-8E0067159F6D}"/>
              </a:ext>
            </a:extLst>
          </p:cNvPr>
          <p:cNvSpPr txBox="1">
            <a:spLocks/>
          </p:cNvSpPr>
          <p:nvPr/>
        </p:nvSpPr>
        <p:spPr>
          <a:xfrm>
            <a:off x="1069561" y="1742554"/>
            <a:ext cx="7525799" cy="1789918"/>
          </a:xfrm>
          <a:prstGeom prst="rect">
            <a:avLst/>
          </a:prstGeom>
        </p:spPr>
        <p:txBody>
          <a:bodyPr anchor="t">
            <a:noAutofit/>
          </a:bodyPr>
          <a:lstStyle>
            <a:lvl1pPr algn="l" defTabSz="914400" rtl="0" eaLnBrk="1" latinLnBrk="0" hangingPunct="1">
              <a:lnSpc>
                <a:spcPct val="100000"/>
              </a:lnSpc>
              <a:spcBef>
                <a:spcPct val="0"/>
              </a:spcBef>
              <a:buNone/>
              <a:defRPr sz="5400" b="1" kern="1200" spc="300">
                <a:solidFill>
                  <a:schemeClr val="bg1"/>
                </a:solidFill>
                <a:latin typeface="+mj-lt"/>
                <a:ea typeface="+mj-ea"/>
                <a:cs typeface="+mj-cs"/>
              </a:defRPr>
            </a:lvl1pPr>
          </a:lstStyle>
          <a:p>
            <a:r>
              <a:rPr lang="en-US" altLang="zh-CN" spc="600" dirty="0"/>
              <a:t>2023</a:t>
            </a:r>
            <a:r>
              <a:rPr lang="zh-CN" altLang="en-US" spc="600" dirty="0"/>
              <a:t>上海交通大学</a:t>
            </a:r>
            <a:br>
              <a:rPr lang="en-US" altLang="zh-CN" spc="600" dirty="0"/>
            </a:br>
            <a:r>
              <a:rPr lang="zh-CN" altLang="en-US" spc="600" dirty="0"/>
              <a:t>通用</a:t>
            </a:r>
            <a:r>
              <a:rPr lang="en-US" altLang="zh-CN" spc="600" dirty="0"/>
              <a:t>PPT</a:t>
            </a:r>
            <a:r>
              <a:rPr lang="zh-CN" altLang="en-US" spc="600" dirty="0"/>
              <a:t>模板</a:t>
            </a:r>
            <a:endParaRPr lang="zh-CN" altLang="en-US" dirty="0"/>
          </a:p>
        </p:txBody>
      </p:sp>
      <p:grpSp>
        <p:nvGrpSpPr>
          <p:cNvPr id="11" name="组合 10">
            <a:extLst>
              <a:ext uri="{FF2B5EF4-FFF2-40B4-BE49-F238E27FC236}">
                <a16:creationId xmlns:a16="http://schemas.microsoft.com/office/drawing/2014/main" id="{D5DD2422-3520-4BE8-B878-B31BF50F353C}"/>
              </a:ext>
            </a:extLst>
          </p:cNvPr>
          <p:cNvGrpSpPr/>
          <p:nvPr/>
        </p:nvGrpSpPr>
        <p:grpSpPr>
          <a:xfrm>
            <a:off x="1142749" y="5385894"/>
            <a:ext cx="2895851" cy="747975"/>
            <a:chOff x="1142749" y="5535283"/>
            <a:chExt cx="2895851" cy="747975"/>
          </a:xfrm>
        </p:grpSpPr>
        <p:pic>
          <p:nvPicPr>
            <p:cNvPr id="12" name="图片 11">
              <a:extLst>
                <a:ext uri="{FF2B5EF4-FFF2-40B4-BE49-F238E27FC236}">
                  <a16:creationId xmlns:a16="http://schemas.microsoft.com/office/drawing/2014/main" id="{CFD4CD05-ED13-4C2C-8AFE-AD7EF7E8D909}"/>
                </a:ext>
              </a:extLst>
            </p:cNvPr>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1231900" y="5535283"/>
              <a:ext cx="2626310" cy="455772"/>
            </a:xfrm>
            <a:prstGeom prst="rect">
              <a:avLst/>
            </a:prstGeom>
          </p:spPr>
        </p:pic>
        <p:pic>
          <p:nvPicPr>
            <p:cNvPr id="13" name="图片 12">
              <a:extLst>
                <a:ext uri="{FF2B5EF4-FFF2-40B4-BE49-F238E27FC236}">
                  <a16:creationId xmlns:a16="http://schemas.microsoft.com/office/drawing/2014/main" id="{D6E0EA7E-9AE2-4906-A971-CDB99D044FB7}"/>
                </a:ext>
              </a:extLst>
            </p:cNvPr>
            <p:cNvPicPr>
              <a:picLocks noChangeAspect="1"/>
            </p:cNvPicPr>
            <p:nvPr/>
          </p:nvPicPr>
          <p:blipFill>
            <a:blip r:embed="rId6">
              <a:lum bright="70000" contrast="-70000"/>
              <a:extLst>
                <a:ext uri="{28A0092B-C50C-407E-A947-70E740481C1C}">
                  <a14:useLocalDpi xmlns:a14="http://schemas.microsoft.com/office/drawing/2010/main"/>
                </a:ext>
              </a:extLst>
            </a:blip>
            <a:stretch>
              <a:fillRect/>
            </a:stretch>
          </p:blipFill>
          <p:spPr>
            <a:xfrm>
              <a:off x="1142749" y="6027204"/>
              <a:ext cx="2895851" cy="256054"/>
            </a:xfrm>
            <a:prstGeom prst="rect">
              <a:avLst/>
            </a:prstGeom>
          </p:spPr>
        </p:pic>
      </p:grpSp>
      <p:sp>
        <p:nvSpPr>
          <p:cNvPr id="14" name="文本占位符 9">
            <a:extLst>
              <a:ext uri="{FF2B5EF4-FFF2-40B4-BE49-F238E27FC236}">
                <a16:creationId xmlns:a16="http://schemas.microsoft.com/office/drawing/2014/main" id="{E2019E2E-879B-4D36-B498-1C60A94215A2}"/>
              </a:ext>
            </a:extLst>
          </p:cNvPr>
          <p:cNvSpPr txBox="1">
            <a:spLocks/>
          </p:cNvSpPr>
          <p:nvPr/>
        </p:nvSpPr>
        <p:spPr>
          <a:xfrm>
            <a:off x="1069561" y="3748822"/>
            <a:ext cx="6933903" cy="59848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spc="600" dirty="0">
                <a:solidFill>
                  <a:schemeClr val="bg1"/>
                </a:solidFill>
              </a:rPr>
              <a:t>汇报人姓名</a:t>
            </a:r>
          </a:p>
        </p:txBody>
      </p:sp>
      <p:pic>
        <p:nvPicPr>
          <p:cNvPr id="15" name="图片 14">
            <a:extLst>
              <a:ext uri="{FF2B5EF4-FFF2-40B4-BE49-F238E27FC236}">
                <a16:creationId xmlns:a16="http://schemas.microsoft.com/office/drawing/2014/main" id="{F01CB730-FFEF-47D3-BD1C-8BADB79F66F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cxnSp>
        <p:nvCxnSpPr>
          <p:cNvPr id="17" name="直接连接符 16">
            <a:extLst>
              <a:ext uri="{FF2B5EF4-FFF2-40B4-BE49-F238E27FC236}">
                <a16:creationId xmlns:a16="http://schemas.microsoft.com/office/drawing/2014/main" id="{FB270962-398B-42A2-9B90-D222339066DC}"/>
              </a:ext>
            </a:extLst>
          </p:cNvPr>
          <p:cNvCxnSpPr/>
          <p:nvPr/>
        </p:nvCxnSpPr>
        <p:spPr>
          <a:xfrm>
            <a:off x="2590674" y="-624115"/>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80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一个圆顶角，剪去另一个顶角 1">
            <a:extLst>
              <a:ext uri="{FF2B5EF4-FFF2-40B4-BE49-F238E27FC236}">
                <a16:creationId xmlns:a16="http://schemas.microsoft.com/office/drawing/2014/main" id="{EEC52030-8E31-4C92-A9C9-01B4FB672642}"/>
              </a:ext>
            </a:extLst>
          </p:cNvPr>
          <p:cNvSpPr/>
          <p:nvPr/>
        </p:nvSpPr>
        <p:spPr>
          <a:xfrm rot="16200000">
            <a:off x="2364381" y="95088"/>
            <a:ext cx="4193559" cy="6967923"/>
          </a:xfrm>
          <a:prstGeom prst="snipRoundRect">
            <a:avLst>
              <a:gd name="adj1" fmla="val 9702"/>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81019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（四）</a:t>
            </a:r>
          </a:p>
        </p:txBody>
      </p:sp>
      <p:sp>
        <p:nvSpPr>
          <p:cNvPr id="3" name="灯片编号占位符 2">
            <a:extLst>
              <a:ext uri="{FF2B5EF4-FFF2-40B4-BE49-F238E27FC236}">
                <a16:creationId xmlns:a16="http://schemas.microsoft.com/office/drawing/2014/main" id="{2EB3A639-B8F2-418B-A9AD-06673BD0AD6B}"/>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在此添加段落要点</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6341815" cy="815535"/>
          </a:xfrm>
          <a:prstGeom prst="rect">
            <a:avLst/>
          </a:prstGeom>
        </p:spPr>
        <p:txBody>
          <a:bodyPr vert="horz" rtlCol="0" anchor="t" anchorCtr="0">
            <a:noAutofit/>
          </a:bodyPr>
          <a:lstStyle/>
          <a:p>
            <a:pPr algn="just">
              <a:lnSpc>
                <a:spcPct val="116666"/>
              </a:lnSpc>
            </a:pPr>
            <a:r>
              <a:rPr lang="zh-CN" altLang="en-US" sz="1400" b="0" i="0" dirty="0">
                <a:solidFill>
                  <a:srgbClr val="FFFFFF"/>
                </a:solidFill>
                <a:latin typeface="+mj-ea"/>
                <a:ea typeface="+mj-ea"/>
              </a:rPr>
              <a:t>在此添加您需要的文字</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添加您需要的文字。添加您需要的文字。</a:t>
            </a:r>
            <a:r>
              <a:rPr lang="zh-CN" altLang="en-US" sz="1400" u="sng" dirty="0">
                <a:solidFill>
                  <a:schemeClr val="accent5">
                    <a:lumMod val="40000"/>
                    <a:lumOff val="60000"/>
                  </a:schemeClr>
                </a:solidFill>
                <a:latin typeface="+mj-ea"/>
                <a:ea typeface="+mj-ea"/>
              </a:rPr>
              <a:t>在此强调您需要的文字</a:t>
            </a:r>
            <a:r>
              <a:rPr lang="zh-CN" altLang="en-US" sz="1400" dirty="0">
                <a:solidFill>
                  <a:srgbClr val="FFFFFF"/>
                </a:solidFill>
                <a:latin typeface="+mj-ea"/>
                <a:ea typeface="+mj-ea"/>
              </a:rPr>
              <a:t>。</a:t>
            </a:r>
            <a:r>
              <a:rPr lang="zh-CN" altLang="en-US" sz="1400" dirty="0">
                <a:solidFill>
                  <a:srgbClr val="FFFFFF"/>
                </a:solidFill>
                <a:latin typeface="+mj-ea"/>
              </a:rPr>
              <a:t>在此添加您需要的文字。在此添加您需要的文字。在此添加您需要的文字。在此添加您需要的文字。在此添加您需要的文字。添加您需要的文字。添加您需要的文字。在此添加您需要的文字。在此添加您需要的文字。在此添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4491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在此添加段落要点</a:t>
            </a:r>
            <a:endParaRPr lang="zh-CN" altLang="en-US" sz="1050" b="1" dirty="0">
              <a:solidFill>
                <a:schemeClr val="tx1">
                  <a:lumMod val="75000"/>
                  <a:lumOff val="2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4331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5140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1018367" y="5352202"/>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7613294" y="5335692"/>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6330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FF653C-129E-4F6C-AF46-F03B27F70DC9}"/>
              </a:ext>
            </a:extLst>
          </p:cNvPr>
          <p:cNvSpPr>
            <a:spLocks noGrp="1"/>
          </p:cNvSpPr>
          <p:nvPr>
            <p:ph type="body" sz="quarter" idx="11"/>
          </p:nvPr>
        </p:nvSpPr>
        <p:spPr/>
        <p:txBody>
          <a:bodyPr/>
          <a:lstStyle/>
          <a:p>
            <a:r>
              <a:rPr lang="zh-CN" altLang="en-US" dirty="0"/>
              <a:t>纯文字版式</a:t>
            </a:r>
            <a:r>
              <a:rPr lang="zh-CN" altLang="en-US" b="0" dirty="0"/>
              <a:t>（五）</a:t>
            </a:r>
          </a:p>
        </p:txBody>
      </p:sp>
      <p:sp>
        <p:nvSpPr>
          <p:cNvPr id="3" name="灯片编号占位符 2">
            <a:extLst>
              <a:ext uri="{FF2B5EF4-FFF2-40B4-BE49-F238E27FC236}">
                <a16:creationId xmlns:a16="http://schemas.microsoft.com/office/drawing/2014/main" id="{7D691191-B223-464D-8D19-89E04DB43484}"/>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sp>
        <p:nvSpPr>
          <p:cNvPr id="22" name="矩形: 一个圆顶角，剪去另一个顶角 21">
            <a:extLst>
              <a:ext uri="{FF2B5EF4-FFF2-40B4-BE49-F238E27FC236}">
                <a16:creationId xmlns:a16="http://schemas.microsoft.com/office/drawing/2014/main" id="{D0DAC2AA-F9D3-43A4-8953-9101818DF717}"/>
              </a:ext>
            </a:extLst>
          </p:cNvPr>
          <p:cNvSpPr/>
          <p:nvPr/>
        </p:nvSpPr>
        <p:spPr>
          <a:xfrm rot="16200000">
            <a:off x="7583702" y="2386124"/>
            <a:ext cx="2208622" cy="5083333"/>
          </a:xfrm>
          <a:prstGeom prst="snipRoundRect">
            <a:avLst>
              <a:gd name="adj1" fmla="val 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一个圆顶角，剪去另一个顶角 22">
            <a:extLst>
              <a:ext uri="{FF2B5EF4-FFF2-40B4-BE49-F238E27FC236}">
                <a16:creationId xmlns:a16="http://schemas.microsoft.com/office/drawing/2014/main" id="{E267FC08-7902-4209-83F0-C27033FC3814}"/>
              </a:ext>
            </a:extLst>
          </p:cNvPr>
          <p:cNvSpPr/>
          <p:nvPr/>
        </p:nvSpPr>
        <p:spPr>
          <a:xfrm rot="16200000">
            <a:off x="2399675" y="2386123"/>
            <a:ext cx="2208622" cy="5083333"/>
          </a:xfrm>
          <a:prstGeom prst="snipRoundRect">
            <a:avLst>
              <a:gd name="adj1" fmla="val 0"/>
              <a:gd name="adj2" fmla="val 0"/>
            </a:avLst>
          </a:prstGeom>
          <a:solidFill>
            <a:srgbClr val="E0CFB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一个圆顶角，剪去另一个顶角 20">
            <a:extLst>
              <a:ext uri="{FF2B5EF4-FFF2-40B4-BE49-F238E27FC236}">
                <a16:creationId xmlns:a16="http://schemas.microsoft.com/office/drawing/2014/main" id="{9231FE7B-44EE-4AFC-8B7C-9D8B970D3FE7}"/>
              </a:ext>
            </a:extLst>
          </p:cNvPr>
          <p:cNvSpPr/>
          <p:nvPr/>
        </p:nvSpPr>
        <p:spPr>
          <a:xfrm rot="16200000">
            <a:off x="7583703" y="87281"/>
            <a:ext cx="2208622" cy="5083333"/>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image 1101">
            <a:extLst>
              <a:ext uri="{FF2B5EF4-FFF2-40B4-BE49-F238E27FC236}">
                <a16:creationId xmlns:a16="http://schemas.microsoft.com/office/drawing/2014/main" id="{2C3C1A76-1FEA-46B3-BC79-98A19EC8CE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2319" y="1524636"/>
            <a:ext cx="5083334" cy="2208624"/>
          </a:xfrm>
          <a:prstGeom prst="rect">
            <a:avLst/>
          </a:prstGeom>
        </p:spPr>
      </p:pic>
      <p:sp>
        <p:nvSpPr>
          <p:cNvPr id="8" name="Object 1105">
            <a:extLst>
              <a:ext uri="{FF2B5EF4-FFF2-40B4-BE49-F238E27FC236}">
                <a16:creationId xmlns:a16="http://schemas.microsoft.com/office/drawing/2014/main" id="{5D44D0AE-EBC9-46CC-A9B0-B88017C3F287}"/>
              </a:ext>
            </a:extLst>
          </p:cNvPr>
          <p:cNvSpPr txBox="1"/>
          <p:nvPr/>
        </p:nvSpPr>
        <p:spPr>
          <a:xfrm>
            <a:off x="6793850" y="2188662"/>
            <a:ext cx="3098662" cy="435208"/>
          </a:xfrm>
          <a:prstGeom prst="rect">
            <a:avLst/>
          </a:prstGeom>
        </p:spPr>
        <p:txBody>
          <a:bodyPr vert="horz" rtlCol="0" anchor="ctr" anchorCtr="0">
            <a:noAutofit/>
          </a:bodyPr>
          <a:lstStyle/>
          <a:p>
            <a:pPr algn="l">
              <a:lnSpc>
                <a:spcPct val="100000"/>
              </a:lnSpc>
            </a:pPr>
            <a:r>
              <a:rPr lang="zh-CN" altLang="en-US" sz="2800" b="0" i="0" dirty="0">
                <a:solidFill>
                  <a:schemeClr val="tx1">
                    <a:lumMod val="75000"/>
                    <a:lumOff val="25000"/>
                  </a:schemeClr>
                </a:solidFill>
                <a:latin typeface="+mj-ea"/>
                <a:ea typeface="+mj-ea"/>
              </a:rPr>
              <a:t>填写副标题</a:t>
            </a:r>
            <a:endParaRPr lang="zh-CN" altLang="en-US" sz="1000" dirty="0">
              <a:solidFill>
                <a:schemeClr val="tx1">
                  <a:lumMod val="75000"/>
                  <a:lumOff val="25000"/>
                </a:schemeClr>
              </a:solidFill>
              <a:latin typeface="+mj-ea"/>
              <a:ea typeface="+mj-ea"/>
            </a:endParaRPr>
          </a:p>
        </p:txBody>
      </p:sp>
      <p:sp>
        <p:nvSpPr>
          <p:cNvPr id="9" name="Object 1106">
            <a:extLst>
              <a:ext uri="{FF2B5EF4-FFF2-40B4-BE49-F238E27FC236}">
                <a16:creationId xmlns:a16="http://schemas.microsoft.com/office/drawing/2014/main" id="{C8D5D9F4-A698-4C90-8605-43A64022B928}"/>
              </a:ext>
            </a:extLst>
          </p:cNvPr>
          <p:cNvSpPr txBox="1"/>
          <p:nvPr/>
        </p:nvSpPr>
        <p:spPr>
          <a:xfrm>
            <a:off x="6793850" y="2741147"/>
            <a:ext cx="4071507" cy="311899"/>
          </a:xfrm>
          <a:prstGeom prst="rect">
            <a:avLst/>
          </a:prstGeom>
        </p:spPr>
        <p:txBody>
          <a:bodyPr vert="horz" rtlCol="0" anchor="ctr" anchorCtr="0">
            <a:noAutofit/>
          </a:bodyPr>
          <a:lstStyle/>
          <a:p>
            <a:pPr algn="l">
              <a:lnSpc>
                <a:spcPct val="100000"/>
              </a:lnSpc>
            </a:pPr>
            <a:r>
              <a:rPr lang="zh-CN" altLang="en-US" b="0" i="0" dirty="0">
                <a:solidFill>
                  <a:schemeClr val="bg1">
                    <a:lumMod val="65000"/>
                  </a:schemeClr>
                </a:solidFill>
                <a:latin typeface="+mj-ea"/>
                <a:ea typeface="+mj-ea"/>
              </a:rPr>
              <a:t>这里填写您需要的文字</a:t>
            </a:r>
            <a:endParaRPr lang="zh-CN" altLang="en-US" sz="1000" dirty="0">
              <a:solidFill>
                <a:schemeClr val="bg1">
                  <a:lumMod val="65000"/>
                </a:schemeClr>
              </a:solidFill>
              <a:latin typeface="+mj-ea"/>
              <a:ea typeface="+mj-ea"/>
            </a:endParaRPr>
          </a:p>
        </p:txBody>
      </p:sp>
      <p:sp>
        <p:nvSpPr>
          <p:cNvPr id="12" name="Object 1109">
            <a:extLst>
              <a:ext uri="{FF2B5EF4-FFF2-40B4-BE49-F238E27FC236}">
                <a16:creationId xmlns:a16="http://schemas.microsoft.com/office/drawing/2014/main" id="{2D1F2D05-0BD3-492B-B850-A0EEDC6E0658}"/>
              </a:ext>
            </a:extLst>
          </p:cNvPr>
          <p:cNvSpPr txBox="1"/>
          <p:nvPr/>
        </p:nvSpPr>
        <p:spPr>
          <a:xfrm>
            <a:off x="6841262" y="4397559"/>
            <a:ext cx="3098662" cy="435208"/>
          </a:xfrm>
          <a:prstGeom prst="rect">
            <a:avLst/>
          </a:prstGeom>
        </p:spPr>
        <p:txBody>
          <a:bodyPr vert="horz" rtlCol="0" anchor="ctr" anchorCtr="0">
            <a:noAutofit/>
          </a:bodyPr>
          <a:lstStyle/>
          <a:p>
            <a:pPr algn="l">
              <a:lnSpc>
                <a:spcPct val="100000"/>
              </a:lnSpc>
            </a:pPr>
            <a:r>
              <a:rPr lang="zh-CN" altLang="en-US" sz="2800" b="0" i="0" dirty="0">
                <a:solidFill>
                  <a:schemeClr val="bg1"/>
                </a:solidFill>
                <a:latin typeface="+mj-ea"/>
                <a:ea typeface="+mj-ea"/>
              </a:rPr>
              <a:t>填写副标题</a:t>
            </a:r>
            <a:endParaRPr lang="zh-CN" altLang="en-US" sz="1000" dirty="0">
              <a:solidFill>
                <a:schemeClr val="bg1"/>
              </a:solidFill>
              <a:latin typeface="+mj-ea"/>
              <a:ea typeface="+mj-ea"/>
            </a:endParaRPr>
          </a:p>
        </p:txBody>
      </p:sp>
      <p:sp>
        <p:nvSpPr>
          <p:cNvPr id="13" name="Object 11010">
            <a:extLst>
              <a:ext uri="{FF2B5EF4-FFF2-40B4-BE49-F238E27FC236}">
                <a16:creationId xmlns:a16="http://schemas.microsoft.com/office/drawing/2014/main" id="{9880470D-44BC-45FD-8A11-55FB82837EEF}"/>
              </a:ext>
            </a:extLst>
          </p:cNvPr>
          <p:cNvSpPr txBox="1"/>
          <p:nvPr/>
        </p:nvSpPr>
        <p:spPr>
          <a:xfrm>
            <a:off x="6873718" y="4949770"/>
            <a:ext cx="4071507" cy="311899"/>
          </a:xfrm>
          <a:prstGeom prst="rect">
            <a:avLst/>
          </a:prstGeom>
        </p:spPr>
        <p:txBody>
          <a:bodyPr vert="horz" rtlCol="0" anchor="ctr" anchorCtr="0">
            <a:noAutofit/>
          </a:bodyPr>
          <a:lstStyle/>
          <a:p>
            <a:r>
              <a:rPr lang="zh-CN" altLang="en-US" dirty="0">
                <a:solidFill>
                  <a:schemeClr val="accent1">
                    <a:lumMod val="20000"/>
                    <a:lumOff val="80000"/>
                  </a:schemeClr>
                </a:solidFill>
                <a:latin typeface="+mj-ea"/>
              </a:rPr>
              <a:t>这里填写您需要的文字</a:t>
            </a:r>
            <a:endParaRPr lang="zh-CN" altLang="en-US" sz="1000" dirty="0">
              <a:solidFill>
                <a:schemeClr val="accent1">
                  <a:lumMod val="20000"/>
                  <a:lumOff val="80000"/>
                </a:schemeClr>
              </a:solidFill>
              <a:latin typeface="+mj-ea"/>
            </a:endParaRPr>
          </a:p>
        </p:txBody>
      </p:sp>
      <p:sp>
        <p:nvSpPr>
          <p:cNvPr id="17" name="Object 11014">
            <a:extLst>
              <a:ext uri="{FF2B5EF4-FFF2-40B4-BE49-F238E27FC236}">
                <a16:creationId xmlns:a16="http://schemas.microsoft.com/office/drawing/2014/main" id="{EDBFC6FB-0F7E-4228-9865-09B2FE1ED282}"/>
              </a:ext>
            </a:extLst>
          </p:cNvPr>
          <p:cNvSpPr txBox="1"/>
          <p:nvPr/>
        </p:nvSpPr>
        <p:spPr>
          <a:xfrm>
            <a:off x="1549519" y="4397559"/>
            <a:ext cx="3098662" cy="435209"/>
          </a:xfrm>
          <a:prstGeom prst="rect">
            <a:avLst/>
          </a:prstGeom>
        </p:spPr>
        <p:txBody>
          <a:bodyPr vert="horz" rtlCol="0" anchor="ctr" anchorCtr="0">
            <a:noAutofit/>
          </a:bodyPr>
          <a:lstStyle/>
          <a:p>
            <a:r>
              <a:rPr lang="zh-CN" altLang="en-US" sz="2800" dirty="0">
                <a:solidFill>
                  <a:schemeClr val="tx1">
                    <a:lumMod val="75000"/>
                    <a:lumOff val="25000"/>
                  </a:schemeClr>
                </a:solidFill>
                <a:latin typeface="+mj-ea"/>
              </a:rPr>
              <a:t>填写副标题</a:t>
            </a:r>
            <a:endParaRPr lang="zh-CN" altLang="en-US" sz="1000" dirty="0">
              <a:solidFill>
                <a:schemeClr val="tx1">
                  <a:lumMod val="75000"/>
                  <a:lumOff val="25000"/>
                </a:schemeClr>
              </a:solidFill>
              <a:latin typeface="+mj-ea"/>
            </a:endParaRPr>
          </a:p>
        </p:txBody>
      </p:sp>
      <p:sp>
        <p:nvSpPr>
          <p:cNvPr id="18" name="Object 11015">
            <a:extLst>
              <a:ext uri="{FF2B5EF4-FFF2-40B4-BE49-F238E27FC236}">
                <a16:creationId xmlns:a16="http://schemas.microsoft.com/office/drawing/2014/main" id="{6D36BDFB-D993-4985-982C-7D4BBAD6774D}"/>
              </a:ext>
            </a:extLst>
          </p:cNvPr>
          <p:cNvSpPr txBox="1"/>
          <p:nvPr/>
        </p:nvSpPr>
        <p:spPr>
          <a:xfrm>
            <a:off x="1583207" y="4955659"/>
            <a:ext cx="4062743" cy="311899"/>
          </a:xfrm>
          <a:prstGeom prst="rect">
            <a:avLst/>
          </a:prstGeom>
        </p:spPr>
        <p:txBody>
          <a:bodyPr vert="horz" rtlCol="0" anchor="ctr" anchorCtr="0">
            <a:noAutofit/>
          </a:bodyPr>
          <a:lstStyle/>
          <a:p>
            <a:r>
              <a:rPr lang="zh-CN" altLang="en-US" dirty="0">
                <a:solidFill>
                  <a:schemeClr val="bg1">
                    <a:lumMod val="65000"/>
                  </a:schemeClr>
                </a:solidFill>
                <a:latin typeface="+mj-ea"/>
              </a:rPr>
              <a:t>这里填写您需要的文字</a:t>
            </a:r>
            <a:endParaRPr lang="zh-CN" altLang="en-US" sz="1000" dirty="0">
              <a:solidFill>
                <a:schemeClr val="bg1">
                  <a:lumMod val="65000"/>
                </a:schemeClr>
              </a:solidFill>
              <a:latin typeface="+mj-ea"/>
            </a:endParaRPr>
          </a:p>
        </p:txBody>
      </p:sp>
    </p:spTree>
    <p:extLst>
      <p:ext uri="{BB962C8B-B14F-4D97-AF65-F5344CB8AC3E}">
        <p14:creationId xmlns:p14="http://schemas.microsoft.com/office/powerpoint/2010/main" val="1388145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图文混排版式</a:t>
            </a:r>
            <a:r>
              <a:rPr lang="zh-CN" altLang="en-US" b="0" dirty="0"/>
              <a:t>（一）</a:t>
            </a:r>
          </a:p>
        </p:txBody>
      </p:sp>
      <p:sp>
        <p:nvSpPr>
          <p:cNvPr id="3" name="灯片编号占位符 2">
            <a:extLst>
              <a:ext uri="{FF2B5EF4-FFF2-40B4-BE49-F238E27FC236}">
                <a16:creationId xmlns:a16="http://schemas.microsoft.com/office/drawing/2014/main" id="{72D79F38-D56C-4F07-8CDC-5F057D42478A}"/>
              </a:ext>
            </a:extLst>
          </p:cNvPr>
          <p:cNvSpPr>
            <a:spLocks noGrp="1"/>
          </p:cNvSpPr>
          <p:nvPr>
            <p:ph type="sldNum" sz="quarter" idx="4"/>
          </p:nvPr>
        </p:nvSpPr>
        <p:spPr/>
        <p:txBody>
          <a:bodyPr/>
          <a:lstStyle/>
          <a:p>
            <a:fld id="{548644C6-89F0-466C-949F-E70AD72679A8}" type="slidenum">
              <a:rPr lang="zh-CN" altLang="en-US" smtClean="0"/>
              <a:pPr/>
              <a:t>12</a:t>
            </a:fld>
            <a:endParaRPr lang="zh-CN" altLang="en-US"/>
          </a:p>
        </p:txBody>
      </p:sp>
      <p:sp>
        <p:nvSpPr>
          <p:cNvPr id="2" name="文本占位符 1">
            <a:extLst>
              <a:ext uri="{FF2B5EF4-FFF2-40B4-BE49-F238E27FC236}">
                <a16:creationId xmlns:a16="http://schemas.microsoft.com/office/drawing/2014/main" id="{C292077F-4306-485B-8E6B-BA88062874B6}"/>
              </a:ext>
            </a:extLst>
          </p:cNvPr>
          <p:cNvSpPr>
            <a:spLocks noGrp="1"/>
          </p:cNvSpPr>
          <p:nvPr>
            <p:ph type="body" sz="quarter" idx="4294967295"/>
          </p:nvPr>
        </p:nvSpPr>
        <p:spPr>
          <a:xfrm>
            <a:off x="812800" y="1186177"/>
            <a:ext cx="10677236" cy="979920"/>
          </a:xfrm>
          <a:prstGeom prst="rect">
            <a:avLst/>
          </a:prstGeom>
        </p:spPr>
        <p:txBody>
          <a:bodyPr/>
          <a:lstStyle/>
          <a:p>
            <a:pPr marL="0" indent="0">
              <a:lnSpc>
                <a:spcPct val="120000"/>
              </a:lnSpc>
              <a:buNone/>
            </a:pPr>
            <a:r>
              <a:rPr lang="zh-CN" altLang="en-US" sz="1800" b="1" dirty="0">
                <a:solidFill>
                  <a:srgbClr val="A62038"/>
                </a:solidFill>
              </a:rPr>
              <a:t>可在此处添加您的文字</a:t>
            </a:r>
            <a:r>
              <a:rPr lang="zh-CN" altLang="en-US" sz="1800" b="0" dirty="0">
                <a:solidFill>
                  <a:schemeClr val="bg2">
                    <a:lumMod val="50000"/>
                  </a:schemeClr>
                </a:solidFill>
              </a:rPr>
              <a:t>可在此处添加您的文字可在此处添加您的文字可在此处添加您的文字可在此处添加您的</a:t>
            </a:r>
            <a:r>
              <a:rPr lang="zh-CN" altLang="en-US" sz="1800" dirty="0">
                <a:solidFill>
                  <a:schemeClr val="bg2">
                    <a:lumMod val="50000"/>
                  </a:schemeClr>
                </a:solidFill>
              </a:rPr>
              <a:t>文字可在此处添加您的文字可在此处添加您的文字可在此处添加您的文字可在此处添加您的文字可在此处添加您的文字可在此处添加您的文字。</a:t>
            </a:r>
            <a:endParaRPr lang="en-US" altLang="zh-CN" sz="1800" b="0" dirty="0">
              <a:solidFill>
                <a:schemeClr val="bg2">
                  <a:lumMod val="50000"/>
                </a:schemeClr>
              </a:solidFill>
            </a:endParaRPr>
          </a:p>
        </p:txBody>
      </p:sp>
      <p:pic>
        <p:nvPicPr>
          <p:cNvPr id="12" name="图片 11">
            <a:extLst>
              <a:ext uri="{FF2B5EF4-FFF2-40B4-BE49-F238E27FC236}">
                <a16:creationId xmlns:a16="http://schemas.microsoft.com/office/drawing/2014/main" id="{ED559301-72BE-49EC-BEF6-B0BF7A274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55" y="2352083"/>
            <a:ext cx="10323894" cy="3703696"/>
          </a:xfrm>
          <a:prstGeom prst="roundRect">
            <a:avLst>
              <a:gd name="adj" fmla="val 0"/>
            </a:avLst>
          </a:prstGeom>
          <a:solidFill>
            <a:srgbClr val="FFFFFF">
              <a:shade val="85000"/>
            </a:srgbClr>
          </a:solidFill>
          <a:ln>
            <a:noFill/>
          </a:ln>
          <a:effectLst/>
        </p:spPr>
      </p:pic>
      <p:sp>
        <p:nvSpPr>
          <p:cNvPr id="7" name="矩形: 一个圆顶角，剪去另一个顶角 6">
            <a:extLst>
              <a:ext uri="{FF2B5EF4-FFF2-40B4-BE49-F238E27FC236}">
                <a16:creationId xmlns:a16="http://schemas.microsoft.com/office/drawing/2014/main" id="{B74D52B3-8F89-45B5-94D9-23D9413E996F}"/>
              </a:ext>
            </a:extLst>
          </p:cNvPr>
          <p:cNvSpPr/>
          <p:nvPr/>
        </p:nvSpPr>
        <p:spPr>
          <a:xfrm rot="16200000">
            <a:off x="-845646" y="4124283"/>
            <a:ext cx="3703697" cy="159295"/>
          </a:xfrm>
          <a:prstGeom prst="snipRoundRect">
            <a:avLst>
              <a:gd name="adj1" fmla="val 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5116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一个圆顶角，剪去另一个顶角 9">
            <a:extLst>
              <a:ext uri="{FF2B5EF4-FFF2-40B4-BE49-F238E27FC236}">
                <a16:creationId xmlns:a16="http://schemas.microsoft.com/office/drawing/2014/main" id="{FDF43835-F801-467F-9D7E-795E830C3EFF}"/>
              </a:ext>
            </a:extLst>
          </p:cNvPr>
          <p:cNvSpPr/>
          <p:nvPr/>
        </p:nvSpPr>
        <p:spPr>
          <a:xfrm rot="16200000">
            <a:off x="6309023" y="892543"/>
            <a:ext cx="4199910" cy="5533703"/>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图文混排版式</a:t>
            </a:r>
            <a:r>
              <a:rPr lang="zh-CN" altLang="en-US" b="0" dirty="0"/>
              <a:t>（二）</a:t>
            </a:r>
          </a:p>
        </p:txBody>
      </p:sp>
      <p:sp>
        <p:nvSpPr>
          <p:cNvPr id="2" name="灯片编号占位符 1">
            <a:extLst>
              <a:ext uri="{FF2B5EF4-FFF2-40B4-BE49-F238E27FC236}">
                <a16:creationId xmlns:a16="http://schemas.microsoft.com/office/drawing/2014/main" id="{41822712-0F1F-427C-8D5A-2EB1ED518655}"/>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pic>
        <p:nvPicPr>
          <p:cNvPr id="11" name="图片 10">
            <a:extLst>
              <a:ext uri="{FF2B5EF4-FFF2-40B4-BE49-F238E27FC236}">
                <a16:creationId xmlns:a16="http://schemas.microsoft.com/office/drawing/2014/main" id="{3FCA0FCA-0C89-4EB1-8209-94B08A0E71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171" y="1559441"/>
            <a:ext cx="4531990" cy="4219635"/>
          </a:xfrm>
          <a:prstGeom prst="rect">
            <a:avLst/>
          </a:prstGeom>
        </p:spPr>
      </p:pic>
      <p:sp>
        <p:nvSpPr>
          <p:cNvPr id="33" name="Object 4013">
            <a:extLst>
              <a:ext uri="{FF2B5EF4-FFF2-40B4-BE49-F238E27FC236}">
                <a16:creationId xmlns:a16="http://schemas.microsoft.com/office/drawing/2014/main" id="{6BC42FE9-D8A2-44ED-8877-954D99BEFB2F}"/>
              </a:ext>
            </a:extLst>
          </p:cNvPr>
          <p:cNvSpPr txBox="1"/>
          <p:nvPr/>
        </p:nvSpPr>
        <p:spPr>
          <a:xfrm>
            <a:off x="6879000" y="1837334"/>
            <a:ext cx="3974801" cy="520858"/>
          </a:xfrm>
          <a:prstGeom prst="rect">
            <a:avLst/>
          </a:prstGeom>
        </p:spPr>
        <p:txBody>
          <a:bodyPr vert="horz" rtlCol="0" anchor="ctr" anchorCtr="0">
            <a:noAutofit/>
          </a:bodyPr>
          <a:lstStyle/>
          <a:p>
            <a:pPr>
              <a:lnSpc>
                <a:spcPct val="95833"/>
              </a:lnSpc>
            </a:pPr>
            <a:r>
              <a:rPr lang="zh-CN" altLang="en-US" sz="2400" b="1" dirty="0">
                <a:solidFill>
                  <a:srgbClr val="A62038"/>
                </a:solidFill>
                <a:latin typeface="+mj-ea"/>
                <a:ea typeface="+mj-ea"/>
              </a:rPr>
              <a:t>在此添加段落要点</a:t>
            </a:r>
            <a:endParaRPr lang="zh-CN" altLang="en-US" sz="1100" b="1" dirty="0">
              <a:solidFill>
                <a:srgbClr val="A62038"/>
              </a:solidFill>
              <a:latin typeface="+mj-ea"/>
              <a:ea typeface="+mj-ea"/>
            </a:endParaRPr>
          </a:p>
        </p:txBody>
      </p:sp>
      <p:sp>
        <p:nvSpPr>
          <p:cNvPr id="34" name="Object 4014">
            <a:extLst>
              <a:ext uri="{FF2B5EF4-FFF2-40B4-BE49-F238E27FC236}">
                <a16:creationId xmlns:a16="http://schemas.microsoft.com/office/drawing/2014/main" id="{D6FD2976-ECE0-4AE5-B2A1-13C4CC8E2762}"/>
              </a:ext>
            </a:extLst>
          </p:cNvPr>
          <p:cNvSpPr txBox="1"/>
          <p:nvPr/>
        </p:nvSpPr>
        <p:spPr>
          <a:xfrm>
            <a:off x="6383865" y="2702919"/>
            <a:ext cx="4211370"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endParaRPr lang="en-US" altLang="zh-CN" dirty="0">
              <a:solidFill>
                <a:schemeClr val="bg1">
                  <a:lumMod val="50000"/>
                </a:schemeClr>
              </a:solidFill>
              <a:latin typeface="+mj-ea"/>
            </a:endParaRPr>
          </a:p>
          <a:p>
            <a:pPr algn="just">
              <a:lnSpc>
                <a:spcPct val="130000"/>
              </a:lnSpc>
              <a:spcBef>
                <a:spcPts val="600"/>
              </a:spcBef>
            </a:pPr>
            <a:r>
              <a:rPr lang="zh-CN" altLang="en-US" dirty="0">
                <a:solidFill>
                  <a:schemeClr val="bg1">
                    <a:lumMod val="50000"/>
                  </a:schemeClr>
                </a:solidFill>
                <a:latin typeface="+mj-ea"/>
              </a:rPr>
              <a:t>在此添加您需要的文字。在此添加您需要的文字。</a:t>
            </a:r>
          </a:p>
        </p:txBody>
      </p:sp>
      <p:sp>
        <p:nvSpPr>
          <p:cNvPr id="35" name="Freeform 56">
            <a:extLst>
              <a:ext uri="{FF2B5EF4-FFF2-40B4-BE49-F238E27FC236}">
                <a16:creationId xmlns:a16="http://schemas.microsoft.com/office/drawing/2014/main" id="{5D337442-FB07-46BC-B85B-5F1F01F332B4}"/>
              </a:ext>
            </a:extLst>
          </p:cNvPr>
          <p:cNvSpPr>
            <a:spLocks noEditPoints="1"/>
          </p:cNvSpPr>
          <p:nvPr/>
        </p:nvSpPr>
        <p:spPr bwMode="auto">
          <a:xfrm>
            <a:off x="6266130" y="1811934"/>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6" name="半闭框 35">
            <a:extLst>
              <a:ext uri="{FF2B5EF4-FFF2-40B4-BE49-F238E27FC236}">
                <a16:creationId xmlns:a16="http://schemas.microsoft.com/office/drawing/2014/main" id="{31EEB379-CC7F-4769-B143-FBB0FD7CB768}"/>
              </a:ext>
            </a:extLst>
          </p:cNvPr>
          <p:cNvSpPr/>
          <p:nvPr/>
        </p:nvSpPr>
        <p:spPr>
          <a:xfrm rot="10800000">
            <a:off x="10853801" y="5429371"/>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1321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4014">
            <a:extLst>
              <a:ext uri="{FF2B5EF4-FFF2-40B4-BE49-F238E27FC236}">
                <a16:creationId xmlns:a16="http://schemas.microsoft.com/office/drawing/2014/main" id="{D6FD2976-ECE0-4AE5-B2A1-13C4CC8E2762}"/>
              </a:ext>
            </a:extLst>
          </p:cNvPr>
          <p:cNvSpPr txBox="1"/>
          <p:nvPr/>
        </p:nvSpPr>
        <p:spPr>
          <a:xfrm>
            <a:off x="1172653" y="2105943"/>
            <a:ext cx="4396874"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在此添加您需要的文字。在此添加您需要的文字。</a:t>
            </a:r>
            <a:endParaRPr lang="en-US" altLang="zh-CN" dirty="0">
              <a:solidFill>
                <a:schemeClr val="bg1">
                  <a:lumMod val="50000"/>
                </a:schemeClr>
              </a:solidFill>
              <a:latin typeface="+mj-ea"/>
            </a:endParaRPr>
          </a:p>
          <a:p>
            <a:pPr algn="just">
              <a:lnSpc>
                <a:spcPct val="130000"/>
              </a:lnSpc>
              <a:spcBef>
                <a:spcPts val="600"/>
              </a:spcBef>
            </a:pPr>
            <a:r>
              <a:rPr lang="zh-CN" altLang="en-US" dirty="0">
                <a:solidFill>
                  <a:schemeClr val="bg1">
                    <a:lumMod val="50000"/>
                  </a:schemeClr>
                </a:solidFill>
                <a:latin typeface="+mj-ea"/>
              </a:rPr>
              <a:t>在此添加您需要的文字。在此添加您需要的文字。</a:t>
            </a:r>
          </a:p>
        </p:txBody>
      </p:sp>
      <p:pic>
        <p:nvPicPr>
          <p:cNvPr id="22" name="图片 21">
            <a:extLst>
              <a:ext uri="{FF2B5EF4-FFF2-40B4-BE49-F238E27FC236}">
                <a16:creationId xmlns:a16="http://schemas.microsoft.com/office/drawing/2014/main" id="{E362B5F8-1D65-4E8C-8C8F-20C027671A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04377" y="3933922"/>
            <a:ext cx="1848715" cy="1848715"/>
          </a:xfrm>
          <a:prstGeom prst="rect">
            <a:avLst/>
          </a:prstGeom>
        </p:spPr>
      </p:pic>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65456" y="1395001"/>
            <a:ext cx="2496611" cy="2496610"/>
          </a:xfrm>
          <a:prstGeom prst="rect">
            <a:avLst/>
          </a:prstGeom>
        </p:spPr>
      </p:pic>
      <p:sp>
        <p:nvSpPr>
          <p:cNvPr id="29" name="矩形 28">
            <a:extLst>
              <a:ext uri="{FF2B5EF4-FFF2-40B4-BE49-F238E27FC236}">
                <a16:creationId xmlns:a16="http://schemas.microsoft.com/office/drawing/2014/main" id="{E4846A1E-4A89-4FA5-812A-1D1776DEC8A2}"/>
              </a:ext>
            </a:extLst>
          </p:cNvPr>
          <p:cNvSpPr/>
          <p:nvPr/>
        </p:nvSpPr>
        <p:spPr>
          <a:xfrm>
            <a:off x="6465456" y="3933922"/>
            <a:ext cx="2496611" cy="18487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bject 4013">
            <a:extLst>
              <a:ext uri="{FF2B5EF4-FFF2-40B4-BE49-F238E27FC236}">
                <a16:creationId xmlns:a16="http://schemas.microsoft.com/office/drawing/2014/main" id="{057CE0FE-F78C-4D47-BD35-012FFD32EC62}"/>
              </a:ext>
            </a:extLst>
          </p:cNvPr>
          <p:cNvSpPr txBox="1"/>
          <p:nvPr/>
        </p:nvSpPr>
        <p:spPr>
          <a:xfrm>
            <a:off x="6915390" y="3201767"/>
            <a:ext cx="1596742" cy="474000"/>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cxnSp>
        <p:nvCxnSpPr>
          <p:cNvPr id="27" name="直接连接符 26">
            <a:extLst>
              <a:ext uri="{FF2B5EF4-FFF2-40B4-BE49-F238E27FC236}">
                <a16:creationId xmlns:a16="http://schemas.microsoft.com/office/drawing/2014/main" id="{06F390C6-7248-4FC7-8F3D-FA3704FDD834}"/>
              </a:ext>
            </a:extLst>
          </p:cNvPr>
          <p:cNvCxnSpPr>
            <a:cxnSpLocks/>
          </p:cNvCxnSpPr>
          <p:nvPr/>
        </p:nvCxnSpPr>
        <p:spPr>
          <a:xfrm>
            <a:off x="1163640" y="1897263"/>
            <a:ext cx="3578028"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sp>
        <p:nvSpPr>
          <p:cNvPr id="43" name="文本占位符 42">
            <a:extLst>
              <a:ext uri="{FF2B5EF4-FFF2-40B4-BE49-F238E27FC236}">
                <a16:creationId xmlns:a16="http://schemas.microsoft.com/office/drawing/2014/main" id="{9C1D6723-8CCF-4353-B90E-36E8D1ABDC27}"/>
              </a:ext>
            </a:extLst>
          </p:cNvPr>
          <p:cNvSpPr>
            <a:spLocks noGrp="1"/>
          </p:cNvSpPr>
          <p:nvPr>
            <p:ph type="body" sz="quarter" idx="11"/>
          </p:nvPr>
        </p:nvSpPr>
        <p:spPr/>
        <p:txBody>
          <a:bodyPr/>
          <a:lstStyle/>
          <a:p>
            <a:r>
              <a:rPr lang="zh-CN" altLang="en-US" dirty="0"/>
              <a:t>图文混排版式</a:t>
            </a:r>
            <a:r>
              <a:rPr lang="zh-CN" altLang="en-US" b="0" dirty="0"/>
              <a:t>（三）</a:t>
            </a:r>
          </a:p>
        </p:txBody>
      </p:sp>
      <p:sp>
        <p:nvSpPr>
          <p:cNvPr id="37" name="灯片编号占位符 36">
            <a:extLst>
              <a:ext uri="{FF2B5EF4-FFF2-40B4-BE49-F238E27FC236}">
                <a16:creationId xmlns:a16="http://schemas.microsoft.com/office/drawing/2014/main" id="{04C5BE47-8347-4A08-AA84-06DB4041C9D2}"/>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sp>
        <p:nvSpPr>
          <p:cNvPr id="4" name="矩形 3">
            <a:extLst>
              <a:ext uri="{FF2B5EF4-FFF2-40B4-BE49-F238E27FC236}">
                <a16:creationId xmlns:a16="http://schemas.microsoft.com/office/drawing/2014/main" id="{F7054708-19FF-4ACA-8A6A-61DE134D83E6}"/>
              </a:ext>
            </a:extLst>
          </p:cNvPr>
          <p:cNvSpPr/>
          <p:nvPr/>
        </p:nvSpPr>
        <p:spPr>
          <a:xfrm>
            <a:off x="1163638" y="1372721"/>
            <a:ext cx="3578029" cy="461665"/>
          </a:xfrm>
          <a:prstGeom prst="rect">
            <a:avLst/>
          </a:prstGeom>
        </p:spPr>
        <p:txBody>
          <a:bodyPr wrap="square">
            <a:spAutoFit/>
          </a:bodyPr>
          <a:lstStyle/>
          <a:p>
            <a:pPr algn="dist"/>
            <a:r>
              <a:rPr lang="zh-CN" altLang="en-US" sz="2400" b="1" spc="600" dirty="0">
                <a:solidFill>
                  <a:srgbClr val="A62038"/>
                </a:solidFill>
              </a:rPr>
              <a:t>在这里，遇见交大</a:t>
            </a:r>
          </a:p>
        </p:txBody>
      </p:sp>
      <p:sp>
        <p:nvSpPr>
          <p:cNvPr id="14" name="矩形: 一个圆顶角，剪去另一个顶角 13">
            <a:extLst>
              <a:ext uri="{FF2B5EF4-FFF2-40B4-BE49-F238E27FC236}">
                <a16:creationId xmlns:a16="http://schemas.microsoft.com/office/drawing/2014/main" id="{63FA49F8-BC18-4DC3-8671-09E769632748}"/>
              </a:ext>
            </a:extLst>
          </p:cNvPr>
          <p:cNvSpPr/>
          <p:nvPr/>
        </p:nvSpPr>
        <p:spPr>
          <a:xfrm rot="16200000">
            <a:off x="8680433" y="1718948"/>
            <a:ext cx="2496608" cy="1848716"/>
          </a:xfrm>
          <a:prstGeom prst="snipRoundRect">
            <a:avLst>
              <a:gd name="adj1" fmla="val 0"/>
              <a:gd name="adj2"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803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一个圆顶角，剪去另一个顶角 12">
            <a:extLst>
              <a:ext uri="{FF2B5EF4-FFF2-40B4-BE49-F238E27FC236}">
                <a16:creationId xmlns:a16="http://schemas.microsoft.com/office/drawing/2014/main" id="{142004C6-A3B3-4193-8686-9DF1C4659F8F}"/>
              </a:ext>
            </a:extLst>
          </p:cNvPr>
          <p:cNvSpPr/>
          <p:nvPr/>
        </p:nvSpPr>
        <p:spPr>
          <a:xfrm rot="16200000">
            <a:off x="2232193" y="2327135"/>
            <a:ext cx="4498823" cy="2284120"/>
          </a:xfrm>
          <a:prstGeom prst="snipRoundRect">
            <a:avLst>
              <a:gd name="adj1" fmla="val 0"/>
              <a:gd name="adj2"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8D19F1CA-41C1-49EA-A725-D57AD8948A9A}"/>
              </a:ext>
            </a:extLst>
          </p:cNvPr>
          <p:cNvSpPr>
            <a:spLocks noGrp="1"/>
          </p:cNvSpPr>
          <p:nvPr>
            <p:ph type="body" sz="quarter" idx="11"/>
          </p:nvPr>
        </p:nvSpPr>
        <p:spPr/>
        <p:txBody>
          <a:bodyPr/>
          <a:lstStyle/>
          <a:p>
            <a:r>
              <a:rPr lang="zh-CN" altLang="en-US" dirty="0"/>
              <a:t>图文混排版式</a:t>
            </a:r>
            <a:r>
              <a:rPr lang="zh-CN" altLang="en-US" b="0" dirty="0"/>
              <a:t>（四）</a:t>
            </a:r>
          </a:p>
        </p:txBody>
      </p:sp>
      <p:sp>
        <p:nvSpPr>
          <p:cNvPr id="16" name="灯片编号占位符 15">
            <a:extLst>
              <a:ext uri="{FF2B5EF4-FFF2-40B4-BE49-F238E27FC236}">
                <a16:creationId xmlns:a16="http://schemas.microsoft.com/office/drawing/2014/main" id="{EE22BE57-EB92-4734-8BFC-B56A57E9C03E}"/>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sp>
        <p:nvSpPr>
          <p:cNvPr id="8" name="Object 4014">
            <a:extLst>
              <a:ext uri="{FF2B5EF4-FFF2-40B4-BE49-F238E27FC236}">
                <a16:creationId xmlns:a16="http://schemas.microsoft.com/office/drawing/2014/main" id="{DDEE748D-80FC-4B87-9E01-26C801F799B6}"/>
              </a:ext>
            </a:extLst>
          </p:cNvPr>
          <p:cNvSpPr txBox="1"/>
          <p:nvPr/>
        </p:nvSpPr>
        <p:spPr>
          <a:xfrm>
            <a:off x="6177973" y="1139395"/>
            <a:ext cx="5524500" cy="4579210"/>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在此添加您需要的文字。在此添加您需要的文字。在此添加您需要在此添加您需要的文字。在此添加您的文字。</a:t>
            </a:r>
            <a:r>
              <a:rPr lang="zh-CN" altLang="en-US" dirty="0">
                <a:solidFill>
                  <a:srgbClr val="A62038"/>
                </a:solidFill>
                <a:latin typeface="+mj-ea"/>
              </a:rPr>
              <a:t>在此添加您需要的文字</a:t>
            </a:r>
            <a:r>
              <a:rPr lang="zh-CN" altLang="en-US" dirty="0">
                <a:solidFill>
                  <a:schemeClr val="bg1">
                    <a:lumMod val="50000"/>
                  </a:schemeClr>
                </a:solidFill>
                <a:latin typeface="+mj-ea"/>
              </a:rPr>
              <a:t>。在此添加您需要的文字。在此添加您需要的文字。在此添加您需要的文字。在此添加您需要的文字。在此添加您需要的文字。在此添加您需要的文字。在此添加您需要的文字。</a:t>
            </a:r>
            <a:endParaRPr lang="en-US" altLang="zh-CN" dirty="0">
              <a:solidFill>
                <a:schemeClr val="bg1">
                  <a:lumMod val="50000"/>
                </a:schemeClr>
              </a:solidFill>
              <a:latin typeface="+mj-ea"/>
            </a:endParaRPr>
          </a:p>
          <a:p>
            <a:pPr algn="just">
              <a:lnSpc>
                <a:spcPct val="130000"/>
              </a:lnSpc>
              <a:spcBef>
                <a:spcPts val="600"/>
              </a:spcBef>
            </a:pPr>
            <a:r>
              <a:rPr lang="zh-CN" altLang="en-US"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在此添加您需要的文字。在此添加您需要的文字。在此添加您需要在此添加您需要的文字。在此添加您的文字。在此添加您需要的文字。在此添加您需要的文字。在此添加您需要的文字。在此添加您需要的文字。</a:t>
            </a:r>
            <a:endParaRPr lang="en-US" altLang="zh-CN" dirty="0">
              <a:solidFill>
                <a:schemeClr val="bg1">
                  <a:lumMod val="50000"/>
                </a:schemeClr>
              </a:solidFill>
              <a:latin typeface="+mj-ea"/>
            </a:endParaRPr>
          </a:p>
          <a:p>
            <a:pPr algn="just">
              <a:lnSpc>
                <a:spcPct val="130000"/>
              </a:lnSpc>
              <a:spcBef>
                <a:spcPts val="600"/>
              </a:spcBef>
            </a:pPr>
            <a:r>
              <a:rPr lang="zh-CN" altLang="en-US" dirty="0">
                <a:solidFill>
                  <a:schemeClr val="bg1">
                    <a:lumMod val="50000"/>
                  </a:schemeClr>
                </a:solidFill>
                <a:latin typeface="+mj-ea"/>
              </a:rPr>
              <a:t>在此添加您需要的文字。在此添加您需要的文字。</a:t>
            </a:r>
            <a:endParaRPr lang="en-US" altLang="zh-CN" dirty="0">
              <a:solidFill>
                <a:schemeClr val="bg1">
                  <a:lumMod val="50000"/>
                </a:schemeClr>
              </a:solidFill>
              <a:latin typeface="+mj-ea"/>
            </a:endParaRPr>
          </a:p>
          <a:p>
            <a:pPr algn="just">
              <a:lnSpc>
                <a:spcPct val="130000"/>
              </a:lnSpc>
              <a:spcBef>
                <a:spcPts val="600"/>
              </a:spcBef>
            </a:pPr>
            <a:r>
              <a:rPr lang="zh-CN" altLang="en-US" dirty="0">
                <a:solidFill>
                  <a:schemeClr val="bg1">
                    <a:lumMod val="50000"/>
                  </a:schemeClr>
                </a:solidFill>
                <a:latin typeface="+mj-ea"/>
              </a:rPr>
              <a:t>在此添加您需要的文字。</a:t>
            </a:r>
          </a:p>
        </p:txBody>
      </p:sp>
      <p:sp>
        <p:nvSpPr>
          <p:cNvPr id="11" name="矩形 10">
            <a:extLst>
              <a:ext uri="{FF2B5EF4-FFF2-40B4-BE49-F238E27FC236}">
                <a16:creationId xmlns:a16="http://schemas.microsoft.com/office/drawing/2014/main" id="{8EEAEC28-2332-41D8-9760-DD32BAFA377F}"/>
              </a:ext>
            </a:extLst>
          </p:cNvPr>
          <p:cNvSpPr/>
          <p:nvPr/>
        </p:nvSpPr>
        <p:spPr>
          <a:xfrm>
            <a:off x="2362767" y="3167186"/>
            <a:ext cx="3260896" cy="25514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bject 4013">
            <a:extLst>
              <a:ext uri="{FF2B5EF4-FFF2-40B4-BE49-F238E27FC236}">
                <a16:creationId xmlns:a16="http://schemas.microsoft.com/office/drawing/2014/main" id="{C2023FDB-8C8C-405E-A33B-92F955479A53}"/>
              </a:ext>
            </a:extLst>
          </p:cNvPr>
          <p:cNvSpPr txBox="1"/>
          <p:nvPr/>
        </p:nvSpPr>
        <p:spPr>
          <a:xfrm>
            <a:off x="3463276" y="4579746"/>
            <a:ext cx="2016819" cy="598702"/>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pic>
        <p:nvPicPr>
          <p:cNvPr id="10" name="图片 9">
            <a:extLst>
              <a:ext uri="{FF2B5EF4-FFF2-40B4-BE49-F238E27FC236}">
                <a16:creationId xmlns:a16="http://schemas.microsoft.com/office/drawing/2014/main" id="{47B875EB-FC9A-44BB-87ED-69E1C7627A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7644" y="1219783"/>
            <a:ext cx="2551421" cy="2551421"/>
          </a:xfrm>
          <a:prstGeom prst="rect">
            <a:avLst/>
          </a:prstGeom>
        </p:spPr>
      </p:pic>
      <p:pic>
        <p:nvPicPr>
          <p:cNvPr id="14" name="图片 13">
            <a:extLst>
              <a:ext uri="{FF2B5EF4-FFF2-40B4-BE49-F238E27FC236}">
                <a16:creationId xmlns:a16="http://schemas.microsoft.com/office/drawing/2014/main" id="{152592D0-1AF2-45B5-9B80-D644CF0E83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7644" y="3865062"/>
            <a:ext cx="1853543" cy="1853543"/>
          </a:xfrm>
          <a:prstGeom prst="rect">
            <a:avLst/>
          </a:prstGeom>
        </p:spPr>
      </p:pic>
      <p:sp>
        <p:nvSpPr>
          <p:cNvPr id="2" name="矩形 1">
            <a:extLst>
              <a:ext uri="{FF2B5EF4-FFF2-40B4-BE49-F238E27FC236}">
                <a16:creationId xmlns:a16="http://schemas.microsoft.com/office/drawing/2014/main" id="{94CA1074-3529-4CD8-958D-6D2EA989E733}"/>
              </a:ext>
            </a:extLst>
          </p:cNvPr>
          <p:cNvSpPr/>
          <p:nvPr/>
        </p:nvSpPr>
        <p:spPr>
          <a:xfrm>
            <a:off x="4084261" y="1794917"/>
            <a:ext cx="870885" cy="700576"/>
          </a:xfrm>
          <a:prstGeom prst="rect">
            <a:avLst/>
          </a:prstGeom>
        </p:spPr>
        <p:txBody>
          <a:bodyPr wrap="square">
            <a:spAutoFit/>
          </a:bodyPr>
          <a:lstStyle/>
          <a:p>
            <a:pPr algn="dist">
              <a:lnSpc>
                <a:spcPct val="150000"/>
              </a:lnSpc>
            </a:pPr>
            <a:r>
              <a:rPr lang="zh-CN" altLang="en-US" sz="1400" spc="600" dirty="0">
                <a:solidFill>
                  <a:srgbClr val="A62038"/>
                </a:solidFill>
              </a:rPr>
              <a:t>思 </a:t>
            </a:r>
            <a:endParaRPr lang="en-US" altLang="zh-CN" sz="1400" spc="600" dirty="0">
              <a:solidFill>
                <a:srgbClr val="A62038"/>
              </a:solidFill>
            </a:endParaRPr>
          </a:p>
          <a:p>
            <a:pPr algn="dist">
              <a:lnSpc>
                <a:spcPct val="150000"/>
              </a:lnSpc>
            </a:pPr>
            <a:r>
              <a:rPr lang="zh-CN" altLang="en-US" sz="1400" spc="600" dirty="0">
                <a:solidFill>
                  <a:srgbClr val="A62038"/>
                </a:solidFill>
              </a:rPr>
              <a:t>源</a:t>
            </a:r>
          </a:p>
        </p:txBody>
      </p:sp>
    </p:spTree>
    <p:extLst>
      <p:ext uri="{BB962C8B-B14F-4D97-AF65-F5344CB8AC3E}">
        <p14:creationId xmlns:p14="http://schemas.microsoft.com/office/powerpoint/2010/main" val="2964795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69741" y="1450340"/>
            <a:ext cx="1546695" cy="1546694"/>
          </a:xfrm>
          <a:prstGeom prst="ellipse">
            <a:avLst/>
          </a:prstGeom>
          <a:ln w="76200">
            <a:solidFill>
              <a:schemeClr val="bg1">
                <a:lumMod val="85000"/>
              </a:schemeClr>
            </a:solidFill>
          </a:ln>
        </p:spPr>
      </p:pic>
      <p:pic>
        <p:nvPicPr>
          <p:cNvPr id="3" name="图片 2">
            <a:extLst>
              <a:ext uri="{FF2B5EF4-FFF2-40B4-BE49-F238E27FC236}">
                <a16:creationId xmlns:a16="http://schemas.microsoft.com/office/drawing/2014/main" id="{0109DF2D-281F-44AC-9EE8-E93E41A426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85054" y="1450343"/>
            <a:ext cx="1546686" cy="1546686"/>
          </a:xfrm>
          <a:prstGeom prst="ellipse">
            <a:avLst/>
          </a:prstGeom>
          <a:ln w="76200">
            <a:solidFill>
              <a:schemeClr val="bg1">
                <a:lumMod val="85000"/>
              </a:schemeClr>
            </a:solidFill>
          </a:ln>
        </p:spPr>
      </p:pic>
      <p:pic>
        <p:nvPicPr>
          <p:cNvPr id="5" name="图片 4">
            <a:extLst>
              <a:ext uri="{FF2B5EF4-FFF2-40B4-BE49-F238E27FC236}">
                <a16:creationId xmlns:a16="http://schemas.microsoft.com/office/drawing/2014/main" id="{2E1A8DEB-7DD7-4F05-B6E4-CFBD4F578F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5669" y="1450344"/>
            <a:ext cx="1546684" cy="1546684"/>
          </a:xfrm>
          <a:prstGeom prst="ellipse">
            <a:avLst/>
          </a:prstGeom>
          <a:ln w="76200">
            <a:solidFill>
              <a:schemeClr val="bg1">
                <a:lumMod val="85000"/>
              </a:schemeClr>
            </a:solidFill>
          </a:ln>
        </p:spPr>
      </p:pic>
      <p:pic>
        <p:nvPicPr>
          <p:cNvPr id="12" name="图片 11">
            <a:extLst>
              <a:ext uri="{FF2B5EF4-FFF2-40B4-BE49-F238E27FC236}">
                <a16:creationId xmlns:a16="http://schemas.microsoft.com/office/drawing/2014/main" id="{197AA5EB-6DC7-4E3C-A248-D1F91FE49BE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00358" y="1450340"/>
            <a:ext cx="1546694" cy="1546694"/>
          </a:xfrm>
          <a:prstGeom prst="ellipse">
            <a:avLst/>
          </a:prstGeom>
          <a:ln w="76200">
            <a:solidFill>
              <a:schemeClr val="bg1">
                <a:lumMod val="85000"/>
              </a:schemeClr>
            </a:solidFill>
          </a:ln>
        </p:spPr>
      </p:pic>
      <p:pic>
        <p:nvPicPr>
          <p:cNvPr id="14" name="图片 13">
            <a:extLst>
              <a:ext uri="{FF2B5EF4-FFF2-40B4-BE49-F238E27FC236}">
                <a16:creationId xmlns:a16="http://schemas.microsoft.com/office/drawing/2014/main" id="{0162E552-A8AA-450D-85E4-D80D78276C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30971" y="1450340"/>
            <a:ext cx="1546694" cy="1546694"/>
          </a:xfrm>
          <a:prstGeom prst="ellipse">
            <a:avLst/>
          </a:prstGeom>
          <a:ln w="76200">
            <a:solidFill>
              <a:schemeClr val="bg1">
                <a:lumMod val="85000"/>
              </a:schemeClr>
            </a:solidFill>
          </a:ln>
        </p:spPr>
      </p:pic>
      <p:sp>
        <p:nvSpPr>
          <p:cNvPr id="23" name="Object 4013">
            <a:extLst>
              <a:ext uri="{FF2B5EF4-FFF2-40B4-BE49-F238E27FC236}">
                <a16:creationId xmlns:a16="http://schemas.microsoft.com/office/drawing/2014/main" id="{B4368CC9-A3AD-4694-9300-28D3903F4D3A}"/>
              </a:ext>
            </a:extLst>
          </p:cNvPr>
          <p:cNvSpPr txBox="1"/>
          <p:nvPr/>
        </p:nvSpPr>
        <p:spPr>
          <a:xfrm>
            <a:off x="1531629" y="3308508"/>
            <a:ext cx="1107603" cy="520858"/>
          </a:xfrm>
          <a:prstGeom prst="rect">
            <a:avLst/>
          </a:prstGeom>
        </p:spPr>
        <p:txBody>
          <a:bodyPr vert="horz" rtlCol="0" anchor="ctr" anchorCtr="0">
            <a:noAutofit/>
          </a:bodyPr>
          <a:lstStyle/>
          <a:p>
            <a:pPr algn="ctr"/>
            <a:r>
              <a:rPr lang="zh-CN" altLang="en-US" spc="300" dirty="0">
                <a:solidFill>
                  <a:schemeClr val="tx1">
                    <a:lumMod val="50000"/>
                    <a:lumOff val="50000"/>
                  </a:schemeClr>
                </a:solidFill>
              </a:rPr>
              <a:t>图书馆</a:t>
            </a:r>
          </a:p>
        </p:txBody>
      </p:sp>
      <p:sp>
        <p:nvSpPr>
          <p:cNvPr id="25" name="Object 4013">
            <a:extLst>
              <a:ext uri="{FF2B5EF4-FFF2-40B4-BE49-F238E27FC236}">
                <a16:creationId xmlns:a16="http://schemas.microsoft.com/office/drawing/2014/main" id="{E2B02324-52C9-4AD1-B04B-449EDC72FC20}"/>
              </a:ext>
            </a:extLst>
          </p:cNvPr>
          <p:cNvSpPr txBox="1"/>
          <p:nvPr/>
        </p:nvSpPr>
        <p:spPr>
          <a:xfrm>
            <a:off x="3546937" y="3308508"/>
            <a:ext cx="1107603" cy="520858"/>
          </a:xfrm>
          <a:prstGeom prst="rect">
            <a:avLst/>
          </a:prstGeom>
        </p:spPr>
        <p:txBody>
          <a:bodyPr vert="horz" rtlCol="0" anchor="ctr" anchorCtr="0">
            <a:noAutofit/>
          </a:bodyPr>
          <a:lstStyle/>
          <a:p>
            <a:pPr algn="ctr"/>
            <a:r>
              <a:rPr lang="zh-CN" altLang="en-US" spc="300" dirty="0">
                <a:solidFill>
                  <a:schemeClr val="tx1">
                    <a:lumMod val="50000"/>
                    <a:lumOff val="50000"/>
                  </a:schemeClr>
                </a:solidFill>
              </a:rPr>
              <a:t>思源湖</a:t>
            </a:r>
          </a:p>
        </p:txBody>
      </p:sp>
      <p:sp>
        <p:nvSpPr>
          <p:cNvPr id="26" name="Object 4013">
            <a:extLst>
              <a:ext uri="{FF2B5EF4-FFF2-40B4-BE49-F238E27FC236}">
                <a16:creationId xmlns:a16="http://schemas.microsoft.com/office/drawing/2014/main" id="{F0DCE1CC-54B7-47AE-8069-64661B54A61F}"/>
              </a:ext>
            </a:extLst>
          </p:cNvPr>
          <p:cNvSpPr txBox="1"/>
          <p:nvPr/>
        </p:nvSpPr>
        <p:spPr>
          <a:xfrm>
            <a:off x="5562244" y="3308508"/>
            <a:ext cx="1107603" cy="520858"/>
          </a:xfrm>
          <a:prstGeom prst="rect">
            <a:avLst/>
          </a:prstGeom>
        </p:spPr>
        <p:txBody>
          <a:bodyPr vert="horz" rtlCol="0" anchor="ctr" anchorCtr="0">
            <a:noAutofit/>
          </a:bodyPr>
          <a:lstStyle/>
          <a:p>
            <a:pPr algn="ctr"/>
            <a:r>
              <a:rPr lang="zh-CN" altLang="en-US" spc="300" dirty="0">
                <a:solidFill>
                  <a:schemeClr val="tx1">
                    <a:lumMod val="50000"/>
                    <a:lumOff val="50000"/>
                  </a:schemeClr>
                </a:solidFill>
              </a:rPr>
              <a:t>林荫道</a:t>
            </a:r>
          </a:p>
        </p:txBody>
      </p:sp>
      <p:sp>
        <p:nvSpPr>
          <p:cNvPr id="28" name="Object 4013">
            <a:extLst>
              <a:ext uri="{FF2B5EF4-FFF2-40B4-BE49-F238E27FC236}">
                <a16:creationId xmlns:a16="http://schemas.microsoft.com/office/drawing/2014/main" id="{EE6A4796-ED27-47A2-BAA4-EE459C4AB231}"/>
              </a:ext>
            </a:extLst>
          </p:cNvPr>
          <p:cNvSpPr txBox="1"/>
          <p:nvPr/>
        </p:nvSpPr>
        <p:spPr>
          <a:xfrm>
            <a:off x="7577551" y="3308508"/>
            <a:ext cx="1107603" cy="520858"/>
          </a:xfrm>
          <a:prstGeom prst="rect">
            <a:avLst/>
          </a:prstGeom>
        </p:spPr>
        <p:txBody>
          <a:bodyPr vert="horz" rtlCol="0" anchor="ctr" anchorCtr="0">
            <a:noAutofit/>
          </a:bodyPr>
          <a:lstStyle/>
          <a:p>
            <a:pPr algn="ctr"/>
            <a:r>
              <a:rPr lang="zh-CN" altLang="en-US" spc="300" dirty="0">
                <a:solidFill>
                  <a:schemeClr val="tx1">
                    <a:lumMod val="50000"/>
                    <a:lumOff val="50000"/>
                  </a:schemeClr>
                </a:solidFill>
              </a:rPr>
              <a:t>可赛艇</a:t>
            </a:r>
          </a:p>
        </p:txBody>
      </p:sp>
      <p:sp>
        <p:nvSpPr>
          <p:cNvPr id="30" name="Object 4013">
            <a:extLst>
              <a:ext uri="{FF2B5EF4-FFF2-40B4-BE49-F238E27FC236}">
                <a16:creationId xmlns:a16="http://schemas.microsoft.com/office/drawing/2014/main" id="{950BC60D-17D1-478D-8A16-19BD41251FC9}"/>
              </a:ext>
            </a:extLst>
          </p:cNvPr>
          <p:cNvSpPr txBox="1"/>
          <p:nvPr/>
        </p:nvSpPr>
        <p:spPr>
          <a:xfrm>
            <a:off x="9592858" y="3308508"/>
            <a:ext cx="1107603" cy="520858"/>
          </a:xfrm>
          <a:prstGeom prst="rect">
            <a:avLst/>
          </a:prstGeom>
        </p:spPr>
        <p:txBody>
          <a:bodyPr vert="horz" rtlCol="0" anchor="ctr" anchorCtr="0">
            <a:noAutofit/>
          </a:bodyPr>
          <a:lstStyle/>
          <a:p>
            <a:pPr algn="ctr"/>
            <a:r>
              <a:rPr lang="zh-CN" altLang="en-US" spc="300" dirty="0">
                <a:solidFill>
                  <a:schemeClr val="tx1">
                    <a:lumMod val="50000"/>
                    <a:lumOff val="50000"/>
                  </a:schemeClr>
                </a:solidFill>
              </a:rPr>
              <a:t>强基建</a:t>
            </a:r>
          </a:p>
        </p:txBody>
      </p:sp>
      <p:cxnSp>
        <p:nvCxnSpPr>
          <p:cNvPr id="32" name="直接连接符 31">
            <a:extLst>
              <a:ext uri="{FF2B5EF4-FFF2-40B4-BE49-F238E27FC236}">
                <a16:creationId xmlns:a16="http://schemas.microsoft.com/office/drawing/2014/main" id="{E97906E7-8E2F-4689-809D-B58B048420F7}"/>
              </a:ext>
            </a:extLst>
          </p:cNvPr>
          <p:cNvCxnSpPr>
            <a:cxnSpLocks/>
          </p:cNvCxnSpPr>
          <p:nvPr/>
        </p:nvCxnSpPr>
        <p:spPr>
          <a:xfrm>
            <a:off x="1688964" y="3829366"/>
            <a:ext cx="792932"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1EA82C5-8DE7-4DE6-A5A7-168C0980B2C2}"/>
              </a:ext>
            </a:extLst>
          </p:cNvPr>
          <p:cNvCxnSpPr>
            <a:cxnSpLocks/>
          </p:cNvCxnSpPr>
          <p:nvPr/>
        </p:nvCxnSpPr>
        <p:spPr>
          <a:xfrm>
            <a:off x="3704272" y="3829366"/>
            <a:ext cx="792932"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137E043-E369-4D21-A5AD-1D923BC905C5}"/>
              </a:ext>
            </a:extLst>
          </p:cNvPr>
          <p:cNvCxnSpPr>
            <a:cxnSpLocks/>
          </p:cNvCxnSpPr>
          <p:nvPr/>
        </p:nvCxnSpPr>
        <p:spPr>
          <a:xfrm>
            <a:off x="5705287" y="3829366"/>
            <a:ext cx="792932"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640927A-67C0-4B74-9581-8E52A677213F}"/>
              </a:ext>
            </a:extLst>
          </p:cNvPr>
          <p:cNvCxnSpPr>
            <a:cxnSpLocks/>
          </p:cNvCxnSpPr>
          <p:nvPr/>
        </p:nvCxnSpPr>
        <p:spPr>
          <a:xfrm>
            <a:off x="7734886" y="3829366"/>
            <a:ext cx="792932"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167E432-1012-4F43-A030-06FDD52065A2}"/>
              </a:ext>
            </a:extLst>
          </p:cNvPr>
          <p:cNvCxnSpPr>
            <a:cxnSpLocks/>
          </p:cNvCxnSpPr>
          <p:nvPr/>
        </p:nvCxnSpPr>
        <p:spPr>
          <a:xfrm>
            <a:off x="9750193" y="3829366"/>
            <a:ext cx="792932" cy="0"/>
          </a:xfrm>
          <a:prstGeom prst="line">
            <a:avLst/>
          </a:prstGeom>
          <a:ln>
            <a:solidFill>
              <a:srgbClr val="A62038"/>
            </a:solidFill>
          </a:ln>
        </p:spPr>
        <p:style>
          <a:lnRef idx="1">
            <a:schemeClr val="accent1"/>
          </a:lnRef>
          <a:fillRef idx="0">
            <a:schemeClr val="accent1"/>
          </a:fillRef>
          <a:effectRef idx="0">
            <a:schemeClr val="accent1"/>
          </a:effectRef>
          <a:fontRef idx="minor">
            <a:schemeClr val="tx1"/>
          </a:fontRef>
        </p:style>
      </p:cxnSp>
      <p:sp>
        <p:nvSpPr>
          <p:cNvPr id="39" name="Object 4014">
            <a:extLst>
              <a:ext uri="{FF2B5EF4-FFF2-40B4-BE49-F238E27FC236}">
                <a16:creationId xmlns:a16="http://schemas.microsoft.com/office/drawing/2014/main" id="{2FA6835F-E580-4620-B6B0-06FC03918280}"/>
              </a:ext>
            </a:extLst>
          </p:cNvPr>
          <p:cNvSpPr txBox="1"/>
          <p:nvPr/>
        </p:nvSpPr>
        <p:spPr>
          <a:xfrm>
            <a:off x="1439110" y="3988938"/>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40" name="Object 4014">
            <a:extLst>
              <a:ext uri="{FF2B5EF4-FFF2-40B4-BE49-F238E27FC236}">
                <a16:creationId xmlns:a16="http://schemas.microsoft.com/office/drawing/2014/main" id="{FF0CA591-11D4-4AAC-B636-EE2958649A18}"/>
              </a:ext>
            </a:extLst>
          </p:cNvPr>
          <p:cNvSpPr txBox="1"/>
          <p:nvPr/>
        </p:nvSpPr>
        <p:spPr>
          <a:xfrm>
            <a:off x="3412075" y="3988938"/>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a:t>
            </a:r>
          </a:p>
        </p:txBody>
      </p:sp>
      <p:sp>
        <p:nvSpPr>
          <p:cNvPr id="41" name="Object 4014">
            <a:extLst>
              <a:ext uri="{FF2B5EF4-FFF2-40B4-BE49-F238E27FC236}">
                <a16:creationId xmlns:a16="http://schemas.microsoft.com/office/drawing/2014/main" id="{7317DAF0-6B1D-46ED-9528-2D0D5FAEB422}"/>
              </a:ext>
            </a:extLst>
          </p:cNvPr>
          <p:cNvSpPr txBox="1"/>
          <p:nvPr/>
        </p:nvSpPr>
        <p:spPr>
          <a:xfrm>
            <a:off x="5427382" y="3988938"/>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a:t>
            </a:r>
          </a:p>
        </p:txBody>
      </p:sp>
      <p:sp>
        <p:nvSpPr>
          <p:cNvPr id="42" name="Object 4014">
            <a:extLst>
              <a:ext uri="{FF2B5EF4-FFF2-40B4-BE49-F238E27FC236}">
                <a16:creationId xmlns:a16="http://schemas.microsoft.com/office/drawing/2014/main" id="{F4222C68-5607-4040-8B7A-95EFD4ECC41B}"/>
              </a:ext>
            </a:extLst>
          </p:cNvPr>
          <p:cNvSpPr txBox="1"/>
          <p:nvPr/>
        </p:nvSpPr>
        <p:spPr>
          <a:xfrm>
            <a:off x="7400348" y="3988938"/>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a:t>
            </a:r>
          </a:p>
        </p:txBody>
      </p:sp>
      <p:sp>
        <p:nvSpPr>
          <p:cNvPr id="43" name="Object 4014">
            <a:extLst>
              <a:ext uri="{FF2B5EF4-FFF2-40B4-BE49-F238E27FC236}">
                <a16:creationId xmlns:a16="http://schemas.microsoft.com/office/drawing/2014/main" id="{E6CA3D85-905E-499D-88DA-14C06CA1D2CE}"/>
              </a:ext>
            </a:extLst>
          </p:cNvPr>
          <p:cNvSpPr txBox="1"/>
          <p:nvPr/>
        </p:nvSpPr>
        <p:spPr>
          <a:xfrm>
            <a:off x="9500339" y="3988938"/>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6" name="文本占位符 5">
            <a:extLst>
              <a:ext uri="{FF2B5EF4-FFF2-40B4-BE49-F238E27FC236}">
                <a16:creationId xmlns:a16="http://schemas.microsoft.com/office/drawing/2014/main" id="{E22D4557-FD60-403F-A07A-E2F171E75454}"/>
              </a:ext>
            </a:extLst>
          </p:cNvPr>
          <p:cNvSpPr>
            <a:spLocks noGrp="1"/>
          </p:cNvSpPr>
          <p:nvPr>
            <p:ph type="body" sz="quarter" idx="11"/>
          </p:nvPr>
        </p:nvSpPr>
        <p:spPr/>
        <p:txBody>
          <a:bodyPr/>
          <a:lstStyle/>
          <a:p>
            <a:r>
              <a:rPr lang="zh-CN" altLang="en-US" dirty="0"/>
              <a:t>图文混排版式</a:t>
            </a:r>
            <a:r>
              <a:rPr lang="zh-CN" altLang="en-US" b="0" dirty="0"/>
              <a:t>（五）</a:t>
            </a:r>
          </a:p>
        </p:txBody>
      </p:sp>
      <p:sp>
        <p:nvSpPr>
          <p:cNvPr id="18" name="灯片编号占位符 17">
            <a:extLst>
              <a:ext uri="{FF2B5EF4-FFF2-40B4-BE49-F238E27FC236}">
                <a16:creationId xmlns:a16="http://schemas.microsoft.com/office/drawing/2014/main" id="{7C22C601-B2C9-4A3E-97EF-3A54F653BBC8}"/>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spTree>
    <p:extLst>
      <p:ext uri="{BB962C8B-B14F-4D97-AF65-F5344CB8AC3E}">
        <p14:creationId xmlns:p14="http://schemas.microsoft.com/office/powerpoint/2010/main" val="425823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2F940DC5-183D-4CA5-BBD2-3CC828E9C40F}"/>
              </a:ext>
            </a:extLst>
          </p:cNvPr>
          <p:cNvSpPr>
            <a:spLocks noGrp="1"/>
          </p:cNvSpPr>
          <p:nvPr>
            <p:ph type="body" sz="quarter" idx="11"/>
          </p:nvPr>
        </p:nvSpPr>
        <p:spPr/>
        <p:txBody>
          <a:bodyPr/>
          <a:lstStyle/>
          <a:p>
            <a:r>
              <a:rPr lang="zh-CN" altLang="en-US" dirty="0"/>
              <a:t>图文混排版式</a:t>
            </a:r>
            <a:r>
              <a:rPr lang="zh-CN" altLang="en-US" b="0" dirty="0"/>
              <a:t>（六）</a:t>
            </a:r>
          </a:p>
        </p:txBody>
      </p:sp>
      <p:sp>
        <p:nvSpPr>
          <p:cNvPr id="2" name="灯片编号占位符 1">
            <a:extLst>
              <a:ext uri="{FF2B5EF4-FFF2-40B4-BE49-F238E27FC236}">
                <a16:creationId xmlns:a16="http://schemas.microsoft.com/office/drawing/2014/main" id="{320651BF-B58D-4376-8AB5-073F8EEFFEE3}"/>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sp>
        <p:nvSpPr>
          <p:cNvPr id="3" name="destination_81426">
            <a:extLst>
              <a:ext uri="{FF2B5EF4-FFF2-40B4-BE49-F238E27FC236}">
                <a16:creationId xmlns:a16="http://schemas.microsoft.com/office/drawing/2014/main" id="{E904D6F2-5AB9-48D8-8C56-56BF8B228EF5}"/>
              </a:ext>
            </a:extLst>
          </p:cNvPr>
          <p:cNvSpPr>
            <a:spLocks noChangeAspect="1"/>
          </p:cNvSpPr>
          <p:nvPr/>
        </p:nvSpPr>
        <p:spPr bwMode="auto">
          <a:xfrm>
            <a:off x="820182" y="1688727"/>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5849B303-11D0-452E-876A-D86DC3349737}"/>
              </a:ext>
            </a:extLst>
          </p:cNvPr>
          <p:cNvSpPr txBox="1"/>
          <p:nvPr/>
        </p:nvSpPr>
        <p:spPr>
          <a:xfrm>
            <a:off x="1237274" y="1647758"/>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1896 </a:t>
            </a:r>
            <a:r>
              <a:rPr kumimoji="0" lang="zh-CN" altLang="en-US" sz="2000" b="0"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年</a:t>
            </a:r>
          </a:p>
        </p:txBody>
      </p:sp>
      <p:sp>
        <p:nvSpPr>
          <p:cNvPr id="5" name="文本框 4">
            <a:extLst>
              <a:ext uri="{FF2B5EF4-FFF2-40B4-BE49-F238E27FC236}">
                <a16:creationId xmlns:a16="http://schemas.microsoft.com/office/drawing/2014/main" id="{03475507-7F74-4C98-8791-F01859E36ABC}"/>
              </a:ext>
            </a:extLst>
          </p:cNvPr>
          <p:cNvSpPr txBox="1"/>
          <p:nvPr/>
        </p:nvSpPr>
        <p:spPr>
          <a:xfrm>
            <a:off x="4114412" y="1679023"/>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1921</a:t>
            </a:r>
            <a:r>
              <a:rPr kumimoji="0" lang="en-US" altLang="zh-CN" sz="2000" b="1"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 </a:t>
            </a:r>
            <a:r>
              <a:rPr kumimoji="0" lang="zh-CN" altLang="en-US" sz="2000" b="0"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年</a:t>
            </a:r>
          </a:p>
        </p:txBody>
      </p:sp>
      <p:sp>
        <p:nvSpPr>
          <p:cNvPr id="6" name="文本框 5">
            <a:extLst>
              <a:ext uri="{FF2B5EF4-FFF2-40B4-BE49-F238E27FC236}">
                <a16:creationId xmlns:a16="http://schemas.microsoft.com/office/drawing/2014/main" id="{7FE855EF-2D92-4022-B771-E9C0E58110E9}"/>
              </a:ext>
            </a:extLst>
          </p:cNvPr>
          <p:cNvSpPr txBox="1"/>
          <p:nvPr/>
        </p:nvSpPr>
        <p:spPr>
          <a:xfrm>
            <a:off x="7044571" y="1682920"/>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1952 </a:t>
            </a:r>
            <a:r>
              <a:rPr kumimoji="0" lang="zh-CN" altLang="en-US" sz="2000" b="0"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年</a:t>
            </a:r>
          </a:p>
        </p:txBody>
      </p:sp>
      <p:sp>
        <p:nvSpPr>
          <p:cNvPr id="7" name="文本框 6">
            <a:extLst>
              <a:ext uri="{FF2B5EF4-FFF2-40B4-BE49-F238E27FC236}">
                <a16:creationId xmlns:a16="http://schemas.microsoft.com/office/drawing/2014/main" id="{6F1DC08A-0753-4657-BB43-99AF578DAEA7}"/>
              </a:ext>
            </a:extLst>
          </p:cNvPr>
          <p:cNvSpPr txBox="1"/>
          <p:nvPr/>
        </p:nvSpPr>
        <p:spPr>
          <a:xfrm>
            <a:off x="9822854" y="1647758"/>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1996 </a:t>
            </a:r>
            <a:r>
              <a:rPr kumimoji="0" lang="zh-CN" altLang="en-US" sz="2000" b="0" i="1" u="none" strike="noStrike" kern="1200" cap="none" spc="0" normalizeH="0" baseline="0" noProof="0" dirty="0">
                <a:ln>
                  <a:noFill/>
                </a:ln>
                <a:solidFill>
                  <a:srgbClr val="A62038"/>
                </a:solidFill>
                <a:effectLst/>
                <a:uLnTx/>
                <a:uFillTx/>
                <a:latin typeface="微软雅黑" panose="020B0503020204020204" pitchFamily="34" charset="-122"/>
                <a:ea typeface="微软雅黑" panose="020B0503020204020204" pitchFamily="34" charset="-122"/>
                <a:cs typeface="+mn-cs"/>
              </a:rPr>
              <a:t>年</a:t>
            </a:r>
          </a:p>
        </p:txBody>
      </p:sp>
      <p:sp>
        <p:nvSpPr>
          <p:cNvPr id="8" name="destination_81426">
            <a:extLst>
              <a:ext uri="{FF2B5EF4-FFF2-40B4-BE49-F238E27FC236}">
                <a16:creationId xmlns:a16="http://schemas.microsoft.com/office/drawing/2014/main" id="{96B6AF32-9D82-4E94-8718-A2264CCC2E01}"/>
              </a:ext>
            </a:extLst>
          </p:cNvPr>
          <p:cNvSpPr>
            <a:spLocks noChangeAspect="1"/>
          </p:cNvSpPr>
          <p:nvPr/>
        </p:nvSpPr>
        <p:spPr bwMode="auto">
          <a:xfrm>
            <a:off x="3670606" y="1688727"/>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destination_81426">
            <a:extLst>
              <a:ext uri="{FF2B5EF4-FFF2-40B4-BE49-F238E27FC236}">
                <a16:creationId xmlns:a16="http://schemas.microsoft.com/office/drawing/2014/main" id="{D6F64FDF-AB57-4449-A77E-F10ADF34600D}"/>
              </a:ext>
            </a:extLst>
          </p:cNvPr>
          <p:cNvSpPr>
            <a:spLocks noChangeAspect="1"/>
          </p:cNvSpPr>
          <p:nvPr/>
        </p:nvSpPr>
        <p:spPr bwMode="auto">
          <a:xfrm>
            <a:off x="6521030" y="1688727"/>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destination_81426">
            <a:extLst>
              <a:ext uri="{FF2B5EF4-FFF2-40B4-BE49-F238E27FC236}">
                <a16:creationId xmlns:a16="http://schemas.microsoft.com/office/drawing/2014/main" id="{D0F6FE3D-7588-481E-8626-D2696430EA20}"/>
              </a:ext>
            </a:extLst>
          </p:cNvPr>
          <p:cNvSpPr>
            <a:spLocks noChangeAspect="1"/>
          </p:cNvSpPr>
          <p:nvPr/>
        </p:nvSpPr>
        <p:spPr bwMode="auto">
          <a:xfrm>
            <a:off x="9371454" y="1655749"/>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BA58FDEE-B208-41F4-A718-F1B658602E49}"/>
              </a:ext>
            </a:extLst>
          </p:cNvPr>
          <p:cNvSpPr/>
          <p:nvPr/>
        </p:nvSpPr>
        <p:spPr>
          <a:xfrm>
            <a:off x="9428097" y="2838552"/>
            <a:ext cx="2070105" cy="4001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b="1" i="0" u="none" strike="noStrike" kern="1200" cap="none" spc="0" normalizeH="0" baseline="0" noProof="0" dirty="0">
                <a:ln>
                  <a:noFill/>
                </a:ln>
                <a:solidFill>
                  <a:schemeClr val="bg1">
                    <a:lumMod val="75000"/>
                  </a:schemeClr>
                </a:solidFill>
                <a:effectLst/>
                <a:uLnTx/>
                <a:uFillTx/>
                <a:latin typeface="+mj-ea"/>
                <a:ea typeface="+mj-ea"/>
                <a:cs typeface="+mn-cs"/>
              </a:rPr>
              <a:t>建校</a:t>
            </a:r>
            <a:r>
              <a:rPr kumimoji="0" lang="en-US" altLang="zh-CN" sz="2000" b="1" i="0" u="none" strike="noStrike" kern="1200" cap="none" spc="0" normalizeH="0" baseline="0" noProof="0" dirty="0">
                <a:ln>
                  <a:noFill/>
                </a:ln>
                <a:solidFill>
                  <a:schemeClr val="bg1">
                    <a:lumMod val="75000"/>
                  </a:schemeClr>
                </a:solidFill>
                <a:effectLst/>
                <a:uLnTx/>
                <a:uFillTx/>
                <a:latin typeface="+mj-ea"/>
                <a:ea typeface="+mj-ea"/>
                <a:cs typeface="+mn-cs"/>
              </a:rPr>
              <a:t>100</a:t>
            </a:r>
            <a:r>
              <a:rPr kumimoji="0" lang="zh-CN" altLang="en-US" sz="2000" b="1" i="0" u="none" strike="noStrike" kern="1200" cap="none" spc="0" normalizeH="0" baseline="0" noProof="0" dirty="0">
                <a:ln>
                  <a:noFill/>
                </a:ln>
                <a:solidFill>
                  <a:schemeClr val="bg1">
                    <a:lumMod val="75000"/>
                  </a:schemeClr>
                </a:solidFill>
                <a:effectLst/>
                <a:uLnTx/>
                <a:uFillTx/>
                <a:latin typeface="+mj-ea"/>
                <a:ea typeface="+mj-ea"/>
                <a:cs typeface="+mn-cs"/>
              </a:rPr>
              <a:t>周年</a:t>
            </a:r>
            <a:endPar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4" name="矩形 13">
            <a:extLst>
              <a:ext uri="{FF2B5EF4-FFF2-40B4-BE49-F238E27FC236}">
                <a16:creationId xmlns:a16="http://schemas.microsoft.com/office/drawing/2014/main" id="{456C560F-11D2-402A-874C-501729879D7E}"/>
              </a:ext>
            </a:extLst>
          </p:cNvPr>
          <p:cNvSpPr/>
          <p:nvPr/>
        </p:nvSpPr>
        <p:spPr>
          <a:xfrm>
            <a:off x="6629138" y="2838554"/>
            <a:ext cx="1778001" cy="78483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i="0" u="none" strike="noStrike" kern="1200" cap="none" spc="0" normalizeH="0" baseline="0" noProof="0" dirty="0">
                <a:ln>
                  <a:noFill/>
                </a:ln>
                <a:solidFill>
                  <a:schemeClr val="bg1">
                    <a:lumMod val="75000"/>
                  </a:schemeClr>
                </a:solidFill>
                <a:effectLst/>
                <a:uLnTx/>
                <a:uFillTx/>
                <a:latin typeface="+mj-ea"/>
                <a:ea typeface="+mj-ea"/>
                <a:cs typeface="+mn-cs"/>
              </a:rPr>
              <a:t>全国院系</a:t>
            </a:r>
            <a:endParaRPr kumimoji="0" lang="en-US" altLang="zh-CN" sz="2000" i="0" u="none" strike="noStrike" kern="1200" cap="none" spc="0" normalizeH="0" baseline="0" noProof="0" dirty="0">
              <a:ln>
                <a:noFill/>
              </a:ln>
              <a:solidFill>
                <a:schemeClr val="bg1">
                  <a:lumMod val="75000"/>
                </a:schemeClr>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zh-CN" altLang="en-US" sz="2000" b="0" dirty="0">
                <a:solidFill>
                  <a:schemeClr val="bg1">
                    <a:lumMod val="75000"/>
                  </a:schemeClr>
                </a:solidFill>
                <a:latin typeface="+mj-ea"/>
                <a:ea typeface="+mj-ea"/>
              </a:rPr>
              <a:t>调整</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6" name="矩形 15">
            <a:extLst>
              <a:ext uri="{FF2B5EF4-FFF2-40B4-BE49-F238E27FC236}">
                <a16:creationId xmlns:a16="http://schemas.microsoft.com/office/drawing/2014/main" id="{B07FBDD6-6F24-404D-8F21-50C505FCF026}"/>
              </a:ext>
            </a:extLst>
          </p:cNvPr>
          <p:cNvSpPr/>
          <p:nvPr/>
        </p:nvSpPr>
        <p:spPr>
          <a:xfrm>
            <a:off x="3836580" y="2880616"/>
            <a:ext cx="2181752" cy="1015663"/>
          </a:xfrm>
          <a:prstGeom prst="rect">
            <a:avLst/>
          </a:prstGeom>
        </p:spPr>
        <p:txBody>
          <a:bodyPr wrap="square">
            <a:spAutoFit/>
          </a:bodyPr>
          <a:lstStyle/>
          <a:p>
            <a:pPr lvl="0" defTabSz="914377">
              <a:defRPr/>
            </a:pPr>
            <a:r>
              <a:rPr lang="zh-CN" altLang="en-US" sz="2000" dirty="0">
                <a:solidFill>
                  <a:schemeClr val="bg1">
                    <a:lumMod val="75000"/>
                  </a:schemeClr>
                </a:solidFill>
                <a:latin typeface="+mj-ea"/>
                <a:ea typeface="+mj-ea"/>
              </a:rPr>
              <a:t>定名交通大学，下设京、沪、唐三校</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7" name="矩形 16">
            <a:extLst>
              <a:ext uri="{FF2B5EF4-FFF2-40B4-BE49-F238E27FC236}">
                <a16:creationId xmlns:a16="http://schemas.microsoft.com/office/drawing/2014/main" id="{D42822E4-D840-4A14-AFCA-FF8808C9D59F}"/>
              </a:ext>
            </a:extLst>
          </p:cNvPr>
          <p:cNvSpPr/>
          <p:nvPr/>
        </p:nvSpPr>
        <p:spPr>
          <a:xfrm>
            <a:off x="861609" y="2838551"/>
            <a:ext cx="2037831" cy="70788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rPr>
              <a:t>成立</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rPr>
              <a:t>南洋公学</a:t>
            </a:r>
          </a:p>
        </p:txBody>
      </p:sp>
      <p:cxnSp>
        <p:nvCxnSpPr>
          <p:cNvPr id="18" name="直接连接符 17">
            <a:extLst>
              <a:ext uri="{FF2B5EF4-FFF2-40B4-BE49-F238E27FC236}">
                <a16:creationId xmlns:a16="http://schemas.microsoft.com/office/drawing/2014/main" id="{7061D262-E402-4598-8814-4745978348BE}"/>
              </a:ext>
            </a:extLst>
          </p:cNvPr>
          <p:cNvCxnSpPr>
            <a:cxnSpLocks/>
          </p:cNvCxnSpPr>
          <p:nvPr/>
        </p:nvCxnSpPr>
        <p:spPr>
          <a:xfrm>
            <a:off x="879578" y="2864627"/>
            <a:ext cx="0" cy="945871"/>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224A660-5B24-4D16-A1ED-707E7943869E}"/>
              </a:ext>
            </a:extLst>
          </p:cNvPr>
          <p:cNvCxnSpPr>
            <a:cxnSpLocks/>
          </p:cNvCxnSpPr>
          <p:nvPr/>
        </p:nvCxnSpPr>
        <p:spPr>
          <a:xfrm>
            <a:off x="3789637" y="2859657"/>
            <a:ext cx="0" cy="1480857"/>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5BA4D48-5AD7-4E36-99CE-892E16F2ECC6}"/>
              </a:ext>
            </a:extLst>
          </p:cNvPr>
          <p:cNvCxnSpPr>
            <a:cxnSpLocks/>
          </p:cNvCxnSpPr>
          <p:nvPr/>
        </p:nvCxnSpPr>
        <p:spPr>
          <a:xfrm>
            <a:off x="6582195" y="2864627"/>
            <a:ext cx="0" cy="969765"/>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85F762-2F89-4C52-81A5-4635E8A4BE48}"/>
              </a:ext>
            </a:extLst>
          </p:cNvPr>
          <p:cNvCxnSpPr>
            <a:cxnSpLocks/>
          </p:cNvCxnSpPr>
          <p:nvPr/>
        </p:nvCxnSpPr>
        <p:spPr>
          <a:xfrm>
            <a:off x="9428097" y="2859657"/>
            <a:ext cx="0" cy="824585"/>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sp>
        <p:nvSpPr>
          <p:cNvPr id="22" name="五边形 1">
            <a:extLst>
              <a:ext uri="{FF2B5EF4-FFF2-40B4-BE49-F238E27FC236}">
                <a16:creationId xmlns:a16="http://schemas.microsoft.com/office/drawing/2014/main" id="{ECC98F79-8C47-4B71-9E74-35899089A920}"/>
              </a:ext>
            </a:extLst>
          </p:cNvPr>
          <p:cNvSpPr/>
          <p:nvPr/>
        </p:nvSpPr>
        <p:spPr>
          <a:xfrm>
            <a:off x="657346" y="2286269"/>
            <a:ext cx="11228173" cy="16528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A5C078E4-E1F8-421A-9CA5-1EA9D53F960A}"/>
              </a:ext>
            </a:extLst>
          </p:cNvPr>
          <p:cNvGrpSpPr/>
          <p:nvPr/>
        </p:nvGrpSpPr>
        <p:grpSpPr>
          <a:xfrm>
            <a:off x="880041" y="2462245"/>
            <a:ext cx="6069801" cy="228659"/>
            <a:chOff x="675777" y="2636581"/>
            <a:chExt cx="6069801" cy="228659"/>
          </a:xfrm>
        </p:grpSpPr>
        <p:grpSp>
          <p:nvGrpSpPr>
            <p:cNvPr id="24" name="组合 23">
              <a:extLst>
                <a:ext uri="{FF2B5EF4-FFF2-40B4-BE49-F238E27FC236}">
                  <a16:creationId xmlns:a16="http://schemas.microsoft.com/office/drawing/2014/main" id="{FDAE98E4-900F-4586-8011-ACE3B8A2257D}"/>
                </a:ext>
              </a:extLst>
            </p:cNvPr>
            <p:cNvGrpSpPr/>
            <p:nvPr/>
          </p:nvGrpSpPr>
          <p:grpSpPr>
            <a:xfrm>
              <a:off x="675777" y="2636581"/>
              <a:ext cx="2996404" cy="228659"/>
              <a:chOff x="675777" y="2636581"/>
              <a:chExt cx="2996404" cy="228659"/>
            </a:xfrm>
          </p:grpSpPr>
          <p:grpSp>
            <p:nvGrpSpPr>
              <p:cNvPr id="78" name="组合 77">
                <a:extLst>
                  <a:ext uri="{FF2B5EF4-FFF2-40B4-BE49-F238E27FC236}">
                    <a16:creationId xmlns:a16="http://schemas.microsoft.com/office/drawing/2014/main" id="{451CDBA6-5954-42A6-8E86-2DC1B24CA020}"/>
                  </a:ext>
                </a:extLst>
              </p:cNvPr>
              <p:cNvGrpSpPr/>
              <p:nvPr/>
            </p:nvGrpSpPr>
            <p:grpSpPr>
              <a:xfrm>
                <a:off x="675777" y="2636581"/>
                <a:ext cx="692943" cy="228659"/>
                <a:chOff x="675777" y="2628841"/>
                <a:chExt cx="692943" cy="228659"/>
              </a:xfrm>
            </p:grpSpPr>
            <p:grpSp>
              <p:nvGrpSpPr>
                <p:cNvPr id="118" name="组合 117">
                  <a:extLst>
                    <a:ext uri="{FF2B5EF4-FFF2-40B4-BE49-F238E27FC236}">
                      <a16:creationId xmlns:a16="http://schemas.microsoft.com/office/drawing/2014/main" id="{98E25932-7A46-44F9-A63D-B013707EAB2E}"/>
                    </a:ext>
                  </a:extLst>
                </p:cNvPr>
                <p:cNvGrpSpPr/>
                <p:nvPr/>
              </p:nvGrpSpPr>
              <p:grpSpPr>
                <a:xfrm>
                  <a:off x="675777" y="2629065"/>
                  <a:ext cx="307975" cy="228435"/>
                  <a:chOff x="675777" y="2629065"/>
                  <a:chExt cx="307975" cy="228435"/>
                </a:xfrm>
              </p:grpSpPr>
              <p:cxnSp>
                <p:nvCxnSpPr>
                  <p:cNvPr id="125" name="直接连接符 124">
                    <a:extLst>
                      <a:ext uri="{FF2B5EF4-FFF2-40B4-BE49-F238E27FC236}">
                        <a16:creationId xmlns:a16="http://schemas.microsoft.com/office/drawing/2014/main" id="{606E9C3C-79DD-4EC9-8FF8-9AE974693FA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5311B97-8ED3-4E2F-99FB-D289101FF74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9E9DD0B3-2E89-42D6-8158-9BB3CD5447A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379F928C-4A3C-4D01-BB81-43475161A8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C2A0383-4A5D-43FD-92AF-48AD3F713FC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B52F15E4-D5BF-40D6-8311-5E07E5C268C0}"/>
                    </a:ext>
                  </a:extLst>
                </p:cNvPr>
                <p:cNvGrpSpPr/>
                <p:nvPr/>
              </p:nvGrpSpPr>
              <p:grpSpPr>
                <a:xfrm>
                  <a:off x="1060745" y="2628841"/>
                  <a:ext cx="307975" cy="228435"/>
                  <a:chOff x="675777" y="2629065"/>
                  <a:chExt cx="307975" cy="228435"/>
                </a:xfrm>
              </p:grpSpPr>
              <p:cxnSp>
                <p:nvCxnSpPr>
                  <p:cNvPr id="120" name="直接连接符 119">
                    <a:extLst>
                      <a:ext uri="{FF2B5EF4-FFF2-40B4-BE49-F238E27FC236}">
                        <a16:creationId xmlns:a16="http://schemas.microsoft.com/office/drawing/2014/main" id="{E8DDB643-AF4F-4D68-ACDE-BB055EA89AE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0180148-68CD-40C3-82E1-7DC5941E640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DFC1C9E-AA8D-41FA-B4E8-94EA963A066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12C0589-FE5D-4A4A-9226-06149B50F79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3111386-797B-4297-9FD0-E62B08E83B49}"/>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8BC13F82-E59C-4B88-8206-614EB007E31F}"/>
                  </a:ext>
                </a:extLst>
              </p:cNvPr>
              <p:cNvGrpSpPr/>
              <p:nvPr/>
            </p:nvGrpSpPr>
            <p:grpSpPr>
              <a:xfrm>
                <a:off x="1445713" y="2636581"/>
                <a:ext cx="692943" cy="228659"/>
                <a:chOff x="675777" y="2628841"/>
                <a:chExt cx="692943" cy="228659"/>
              </a:xfrm>
            </p:grpSpPr>
            <p:grpSp>
              <p:nvGrpSpPr>
                <p:cNvPr id="106" name="组合 105">
                  <a:extLst>
                    <a:ext uri="{FF2B5EF4-FFF2-40B4-BE49-F238E27FC236}">
                      <a16:creationId xmlns:a16="http://schemas.microsoft.com/office/drawing/2014/main" id="{EDEFA24B-B500-4F43-9451-09A5FE613774}"/>
                    </a:ext>
                  </a:extLst>
                </p:cNvPr>
                <p:cNvGrpSpPr/>
                <p:nvPr/>
              </p:nvGrpSpPr>
              <p:grpSpPr>
                <a:xfrm>
                  <a:off x="675777" y="2629065"/>
                  <a:ext cx="307975" cy="228435"/>
                  <a:chOff x="675777" y="2629065"/>
                  <a:chExt cx="307975" cy="228435"/>
                </a:xfrm>
              </p:grpSpPr>
              <p:cxnSp>
                <p:nvCxnSpPr>
                  <p:cNvPr id="113" name="直接连接符 112">
                    <a:extLst>
                      <a:ext uri="{FF2B5EF4-FFF2-40B4-BE49-F238E27FC236}">
                        <a16:creationId xmlns:a16="http://schemas.microsoft.com/office/drawing/2014/main" id="{E259E5A9-BF80-44E3-83AE-3D2CD60EE7F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70F74AF-EBE3-483E-A1DD-239377725E5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343FD14-3CFE-4CEB-A651-7B6C694F6EB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8EDB2A2-B952-4BA9-84FF-7B1E6200970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1F3F858-CD75-4879-B878-4372A5159E7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3A1E2A54-9835-48BF-B3B9-0428CCEBF652}"/>
                    </a:ext>
                  </a:extLst>
                </p:cNvPr>
                <p:cNvGrpSpPr/>
                <p:nvPr/>
              </p:nvGrpSpPr>
              <p:grpSpPr>
                <a:xfrm>
                  <a:off x="1060745" y="2628841"/>
                  <a:ext cx="307975" cy="228435"/>
                  <a:chOff x="675777" y="2629065"/>
                  <a:chExt cx="307975" cy="228435"/>
                </a:xfrm>
              </p:grpSpPr>
              <p:cxnSp>
                <p:nvCxnSpPr>
                  <p:cNvPr id="108" name="直接连接符 107">
                    <a:extLst>
                      <a:ext uri="{FF2B5EF4-FFF2-40B4-BE49-F238E27FC236}">
                        <a16:creationId xmlns:a16="http://schemas.microsoft.com/office/drawing/2014/main" id="{4FAFB895-D69D-479C-9FEF-B5D4EDCA9E02}"/>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286C963-4015-4748-A704-628C23B9B4D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51AB8E4-9701-4AA6-B29E-558F8B86869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C19F53E-C218-4A68-A0D5-5991928ECE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D669760-30C2-400F-943B-F511247ECF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321BC092-3939-4752-8EE9-73473DE5458E}"/>
                  </a:ext>
                </a:extLst>
              </p:cNvPr>
              <p:cNvGrpSpPr/>
              <p:nvPr/>
            </p:nvGrpSpPr>
            <p:grpSpPr>
              <a:xfrm>
                <a:off x="2209302" y="2636581"/>
                <a:ext cx="692943" cy="228659"/>
                <a:chOff x="675777" y="2628841"/>
                <a:chExt cx="692943" cy="228659"/>
              </a:xfrm>
            </p:grpSpPr>
            <p:grpSp>
              <p:nvGrpSpPr>
                <p:cNvPr id="94" name="组合 93">
                  <a:extLst>
                    <a:ext uri="{FF2B5EF4-FFF2-40B4-BE49-F238E27FC236}">
                      <a16:creationId xmlns:a16="http://schemas.microsoft.com/office/drawing/2014/main" id="{5B818B5F-3D58-46EC-8D5A-3FD74EFE4280}"/>
                    </a:ext>
                  </a:extLst>
                </p:cNvPr>
                <p:cNvGrpSpPr/>
                <p:nvPr/>
              </p:nvGrpSpPr>
              <p:grpSpPr>
                <a:xfrm>
                  <a:off x="675777" y="2629065"/>
                  <a:ext cx="307975" cy="228435"/>
                  <a:chOff x="675777" y="2629065"/>
                  <a:chExt cx="307975" cy="228435"/>
                </a:xfrm>
              </p:grpSpPr>
              <p:cxnSp>
                <p:nvCxnSpPr>
                  <p:cNvPr id="101" name="直接连接符 100">
                    <a:extLst>
                      <a:ext uri="{FF2B5EF4-FFF2-40B4-BE49-F238E27FC236}">
                        <a16:creationId xmlns:a16="http://schemas.microsoft.com/office/drawing/2014/main" id="{FD11909F-2DBB-4013-AF53-369E3B643D4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5DC082B-6723-47A0-BAAF-6CA0162575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76096B0B-84A2-4468-BFC5-2BDF4EED6D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5F9BC23-8C4B-470E-8997-046D88A919F7}"/>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B0030F3B-F074-48C5-98CC-F84265DCF76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BA20302D-0531-40D8-AAA5-67359D29D4C5}"/>
                    </a:ext>
                  </a:extLst>
                </p:cNvPr>
                <p:cNvGrpSpPr/>
                <p:nvPr/>
              </p:nvGrpSpPr>
              <p:grpSpPr>
                <a:xfrm>
                  <a:off x="1060745" y="2628841"/>
                  <a:ext cx="307975" cy="228435"/>
                  <a:chOff x="675777" y="2629065"/>
                  <a:chExt cx="307975" cy="228435"/>
                </a:xfrm>
              </p:grpSpPr>
              <p:cxnSp>
                <p:nvCxnSpPr>
                  <p:cNvPr id="96" name="直接连接符 95">
                    <a:extLst>
                      <a:ext uri="{FF2B5EF4-FFF2-40B4-BE49-F238E27FC236}">
                        <a16:creationId xmlns:a16="http://schemas.microsoft.com/office/drawing/2014/main" id="{09B0CC40-7D93-475B-8087-44A4E382C52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0159C8B-A608-4E0B-995E-0FFFEE485FA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E993891-02BA-421F-ADC8-1B1B71D446D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782D112-8ACA-4FA6-9D96-84CA7C90CF4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F3EC8C6-216B-4F72-8DA8-0821B894653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1" name="组合 80">
                <a:extLst>
                  <a:ext uri="{FF2B5EF4-FFF2-40B4-BE49-F238E27FC236}">
                    <a16:creationId xmlns:a16="http://schemas.microsoft.com/office/drawing/2014/main" id="{4A0DF0E7-B212-403D-A915-089474132466}"/>
                  </a:ext>
                </a:extLst>
              </p:cNvPr>
              <p:cNvGrpSpPr/>
              <p:nvPr/>
            </p:nvGrpSpPr>
            <p:grpSpPr>
              <a:xfrm>
                <a:off x="2979238" y="2636581"/>
                <a:ext cx="692943" cy="228659"/>
                <a:chOff x="675777" y="2628841"/>
                <a:chExt cx="692943" cy="228659"/>
              </a:xfrm>
            </p:grpSpPr>
            <p:grpSp>
              <p:nvGrpSpPr>
                <p:cNvPr id="82" name="组合 81">
                  <a:extLst>
                    <a:ext uri="{FF2B5EF4-FFF2-40B4-BE49-F238E27FC236}">
                      <a16:creationId xmlns:a16="http://schemas.microsoft.com/office/drawing/2014/main" id="{949C4E0F-5E60-4AFB-B063-91A6E7011085}"/>
                    </a:ext>
                  </a:extLst>
                </p:cNvPr>
                <p:cNvGrpSpPr/>
                <p:nvPr/>
              </p:nvGrpSpPr>
              <p:grpSpPr>
                <a:xfrm>
                  <a:off x="675777" y="2629065"/>
                  <a:ext cx="307975" cy="228435"/>
                  <a:chOff x="675777" y="2629065"/>
                  <a:chExt cx="307975" cy="228435"/>
                </a:xfrm>
              </p:grpSpPr>
              <p:cxnSp>
                <p:nvCxnSpPr>
                  <p:cNvPr id="89" name="直接连接符 88">
                    <a:extLst>
                      <a:ext uri="{FF2B5EF4-FFF2-40B4-BE49-F238E27FC236}">
                        <a16:creationId xmlns:a16="http://schemas.microsoft.com/office/drawing/2014/main" id="{12945B58-588C-467D-AC34-B6FF43871B8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E380807-C3ED-4CB9-8743-0CC2582968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5D9634C-A58F-48F5-B324-183C3CCFF34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CB6CB92-0D22-4EF7-ACEA-FFFA339FF44E}"/>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DB80A37-87EB-4599-8043-99A974F331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433629D4-073C-4ABC-B964-317DA9BFACA8}"/>
                    </a:ext>
                  </a:extLst>
                </p:cNvPr>
                <p:cNvGrpSpPr/>
                <p:nvPr/>
              </p:nvGrpSpPr>
              <p:grpSpPr>
                <a:xfrm>
                  <a:off x="1060745" y="2628841"/>
                  <a:ext cx="307975" cy="228435"/>
                  <a:chOff x="675777" y="2629065"/>
                  <a:chExt cx="307975" cy="228435"/>
                </a:xfrm>
              </p:grpSpPr>
              <p:cxnSp>
                <p:nvCxnSpPr>
                  <p:cNvPr id="84" name="直接连接符 83">
                    <a:extLst>
                      <a:ext uri="{FF2B5EF4-FFF2-40B4-BE49-F238E27FC236}">
                        <a16:creationId xmlns:a16="http://schemas.microsoft.com/office/drawing/2014/main" id="{EEFF0A0A-0D44-4EA5-9D82-B793D22DD83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E66D442-FB46-4ECF-9917-E0B2E8554AC4}"/>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5D0DA8A-E229-4A25-9013-76386F2E07A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1FDFF21-BC22-4CB7-A0E7-64CBB5C7A4D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D8ECEEA-1152-4546-8B5E-36760366622F}"/>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25" name="组合 24">
              <a:extLst>
                <a:ext uri="{FF2B5EF4-FFF2-40B4-BE49-F238E27FC236}">
                  <a16:creationId xmlns:a16="http://schemas.microsoft.com/office/drawing/2014/main" id="{A5C95A24-8D83-4834-B3E5-B8A6134051D6}"/>
                </a:ext>
              </a:extLst>
            </p:cNvPr>
            <p:cNvGrpSpPr/>
            <p:nvPr/>
          </p:nvGrpSpPr>
          <p:grpSpPr>
            <a:xfrm>
              <a:off x="3749174" y="2636581"/>
              <a:ext cx="2996404" cy="228659"/>
              <a:chOff x="675777" y="2636581"/>
              <a:chExt cx="2996404" cy="228659"/>
            </a:xfrm>
          </p:grpSpPr>
          <p:grpSp>
            <p:nvGrpSpPr>
              <p:cNvPr id="26" name="组合 25">
                <a:extLst>
                  <a:ext uri="{FF2B5EF4-FFF2-40B4-BE49-F238E27FC236}">
                    <a16:creationId xmlns:a16="http://schemas.microsoft.com/office/drawing/2014/main" id="{16C0100F-D7C7-4005-971C-97E140E44993}"/>
                  </a:ext>
                </a:extLst>
              </p:cNvPr>
              <p:cNvGrpSpPr/>
              <p:nvPr/>
            </p:nvGrpSpPr>
            <p:grpSpPr>
              <a:xfrm>
                <a:off x="675777" y="2636581"/>
                <a:ext cx="692943" cy="228659"/>
                <a:chOff x="675777" y="2628841"/>
                <a:chExt cx="692943" cy="228659"/>
              </a:xfrm>
            </p:grpSpPr>
            <p:grpSp>
              <p:nvGrpSpPr>
                <p:cNvPr id="66" name="组合 65">
                  <a:extLst>
                    <a:ext uri="{FF2B5EF4-FFF2-40B4-BE49-F238E27FC236}">
                      <a16:creationId xmlns:a16="http://schemas.microsoft.com/office/drawing/2014/main" id="{85C6F403-2921-4EB8-8DD1-D78A95240C66}"/>
                    </a:ext>
                  </a:extLst>
                </p:cNvPr>
                <p:cNvGrpSpPr/>
                <p:nvPr/>
              </p:nvGrpSpPr>
              <p:grpSpPr>
                <a:xfrm>
                  <a:off x="675777" y="2629065"/>
                  <a:ext cx="307975" cy="228435"/>
                  <a:chOff x="675777" y="2629065"/>
                  <a:chExt cx="307975" cy="228435"/>
                </a:xfrm>
              </p:grpSpPr>
              <p:cxnSp>
                <p:nvCxnSpPr>
                  <p:cNvPr id="73" name="直接连接符 72">
                    <a:extLst>
                      <a:ext uri="{FF2B5EF4-FFF2-40B4-BE49-F238E27FC236}">
                        <a16:creationId xmlns:a16="http://schemas.microsoft.com/office/drawing/2014/main" id="{034C88BC-A29C-447B-A81E-8C7B77E9E89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83677E3-27E5-44CC-97BE-EF2ACDC8DE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3E99D23-E004-4D2C-A50D-2DA2E1F784B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66A6707-31FC-4077-A79E-AFCB51185A0D}"/>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917C748-8708-494B-8EBF-A0B31EB7AE21}"/>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889DB7C0-3951-40CE-A551-3449B78C440B}"/>
                    </a:ext>
                  </a:extLst>
                </p:cNvPr>
                <p:cNvGrpSpPr/>
                <p:nvPr/>
              </p:nvGrpSpPr>
              <p:grpSpPr>
                <a:xfrm>
                  <a:off x="1060745" y="2628841"/>
                  <a:ext cx="307975" cy="228435"/>
                  <a:chOff x="675777" y="2629065"/>
                  <a:chExt cx="307975" cy="228435"/>
                </a:xfrm>
              </p:grpSpPr>
              <p:cxnSp>
                <p:nvCxnSpPr>
                  <p:cNvPr id="68" name="直接连接符 67">
                    <a:extLst>
                      <a:ext uri="{FF2B5EF4-FFF2-40B4-BE49-F238E27FC236}">
                        <a16:creationId xmlns:a16="http://schemas.microsoft.com/office/drawing/2014/main" id="{265996C9-9AC2-4253-A3A1-EA8EC73D3069}"/>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FD00AEE-A9AE-4660-AB66-152D7454BE1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0218C95-B5C3-4649-A2A3-0B8B0D5D598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553D7C4-EE9B-4DB3-81FA-86397CE609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160F3C9-960E-49EF-925F-FEBB94AD69A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E6018C0F-36BD-4392-BE6F-77DD48266DF2}"/>
                  </a:ext>
                </a:extLst>
              </p:cNvPr>
              <p:cNvGrpSpPr/>
              <p:nvPr/>
            </p:nvGrpSpPr>
            <p:grpSpPr>
              <a:xfrm>
                <a:off x="1445713" y="2636581"/>
                <a:ext cx="692943" cy="228659"/>
                <a:chOff x="675777" y="2628841"/>
                <a:chExt cx="692943" cy="228659"/>
              </a:xfrm>
            </p:grpSpPr>
            <p:grpSp>
              <p:nvGrpSpPr>
                <p:cNvPr id="54" name="组合 53">
                  <a:extLst>
                    <a:ext uri="{FF2B5EF4-FFF2-40B4-BE49-F238E27FC236}">
                      <a16:creationId xmlns:a16="http://schemas.microsoft.com/office/drawing/2014/main" id="{C57BD2B3-F04E-4797-B5B2-C3187E15B42A}"/>
                    </a:ext>
                  </a:extLst>
                </p:cNvPr>
                <p:cNvGrpSpPr/>
                <p:nvPr/>
              </p:nvGrpSpPr>
              <p:grpSpPr>
                <a:xfrm>
                  <a:off x="675777" y="2629065"/>
                  <a:ext cx="307975" cy="228435"/>
                  <a:chOff x="675777" y="2629065"/>
                  <a:chExt cx="307975" cy="228435"/>
                </a:xfrm>
              </p:grpSpPr>
              <p:cxnSp>
                <p:nvCxnSpPr>
                  <p:cNvPr id="61" name="直接连接符 60">
                    <a:extLst>
                      <a:ext uri="{FF2B5EF4-FFF2-40B4-BE49-F238E27FC236}">
                        <a16:creationId xmlns:a16="http://schemas.microsoft.com/office/drawing/2014/main" id="{16D6F5FF-3D7F-47F3-9A72-7CD324538E0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5D3AB95-435D-4BAD-B193-5CED19BDD4A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F10A24D-2DC9-4A3F-8BED-39FF4E7A797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9C862AA-1354-4B82-BF33-A588CF8A593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6F5AE7-BE82-43DD-9D66-52D3AE432B8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74599894-F621-45A6-A2D6-99516355ED54}"/>
                    </a:ext>
                  </a:extLst>
                </p:cNvPr>
                <p:cNvGrpSpPr/>
                <p:nvPr/>
              </p:nvGrpSpPr>
              <p:grpSpPr>
                <a:xfrm>
                  <a:off x="1060745" y="2628841"/>
                  <a:ext cx="307975" cy="228435"/>
                  <a:chOff x="675777" y="2629065"/>
                  <a:chExt cx="307975" cy="228435"/>
                </a:xfrm>
              </p:grpSpPr>
              <p:cxnSp>
                <p:nvCxnSpPr>
                  <p:cNvPr id="56" name="直接连接符 55">
                    <a:extLst>
                      <a:ext uri="{FF2B5EF4-FFF2-40B4-BE49-F238E27FC236}">
                        <a16:creationId xmlns:a16="http://schemas.microsoft.com/office/drawing/2014/main" id="{E3057282-815E-46E7-93A9-429EC10682D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D77AB18-2AA5-410D-9CBB-FA18BCFE4606}"/>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EAA9918-5961-4DFD-BB17-145EAE8883E2}"/>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729D4B3-51C3-4B0B-94C0-35CCB841CE6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B900651-181E-4481-96A8-8DCD6776D42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951E3CE1-80D4-4AD3-BF3B-CBA64A682EB7}"/>
                  </a:ext>
                </a:extLst>
              </p:cNvPr>
              <p:cNvGrpSpPr/>
              <p:nvPr/>
            </p:nvGrpSpPr>
            <p:grpSpPr>
              <a:xfrm>
                <a:off x="2209302" y="2636581"/>
                <a:ext cx="692943" cy="228659"/>
                <a:chOff x="675777" y="2628841"/>
                <a:chExt cx="692943" cy="228659"/>
              </a:xfrm>
            </p:grpSpPr>
            <p:grpSp>
              <p:nvGrpSpPr>
                <p:cNvPr id="42" name="组合 41">
                  <a:extLst>
                    <a:ext uri="{FF2B5EF4-FFF2-40B4-BE49-F238E27FC236}">
                      <a16:creationId xmlns:a16="http://schemas.microsoft.com/office/drawing/2014/main" id="{C04DF7D8-FD6F-46CC-B8F8-15C6D6683301}"/>
                    </a:ext>
                  </a:extLst>
                </p:cNvPr>
                <p:cNvGrpSpPr/>
                <p:nvPr/>
              </p:nvGrpSpPr>
              <p:grpSpPr>
                <a:xfrm>
                  <a:off x="675777" y="2629065"/>
                  <a:ext cx="307975" cy="228435"/>
                  <a:chOff x="675777" y="2629065"/>
                  <a:chExt cx="307975" cy="228435"/>
                </a:xfrm>
              </p:grpSpPr>
              <p:cxnSp>
                <p:nvCxnSpPr>
                  <p:cNvPr id="49" name="直接连接符 48">
                    <a:extLst>
                      <a:ext uri="{FF2B5EF4-FFF2-40B4-BE49-F238E27FC236}">
                        <a16:creationId xmlns:a16="http://schemas.microsoft.com/office/drawing/2014/main" id="{5C8A76AD-0F0E-4C88-9EF7-8118142264D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C75168C-E734-4791-BE5F-8245D2B8281E}"/>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32EAEFB-032D-485E-A870-269747BCEB73}"/>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EA34F1-E264-41F2-B91E-2FB8E36D950C}"/>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1E1FB2E-05BD-42A2-A454-ECE8F9ADD9C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1E854-7BD9-4347-99D4-D53F91E78944}"/>
                    </a:ext>
                  </a:extLst>
                </p:cNvPr>
                <p:cNvGrpSpPr/>
                <p:nvPr/>
              </p:nvGrpSpPr>
              <p:grpSpPr>
                <a:xfrm>
                  <a:off x="1060745" y="2628841"/>
                  <a:ext cx="307975" cy="228435"/>
                  <a:chOff x="675777" y="2629065"/>
                  <a:chExt cx="307975" cy="228435"/>
                </a:xfrm>
              </p:grpSpPr>
              <p:cxnSp>
                <p:nvCxnSpPr>
                  <p:cNvPr id="44" name="直接连接符 43">
                    <a:extLst>
                      <a:ext uri="{FF2B5EF4-FFF2-40B4-BE49-F238E27FC236}">
                        <a16:creationId xmlns:a16="http://schemas.microsoft.com/office/drawing/2014/main" id="{8A2097FB-02DD-4B55-8F83-FECEFFD0353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3535D9F-8AF6-4901-BC9D-B39032818E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C6D5FB2-0478-4125-BDFC-FB4CB2183B8A}"/>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717F3C0-C7E3-4F14-931C-A390A07CF5C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230B997-BBA8-42D9-B7C7-93B26CE1FCD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CEC75545-26A1-4BEF-AE20-062A835667F7}"/>
                  </a:ext>
                </a:extLst>
              </p:cNvPr>
              <p:cNvGrpSpPr/>
              <p:nvPr/>
            </p:nvGrpSpPr>
            <p:grpSpPr>
              <a:xfrm>
                <a:off x="2979238" y="2636581"/>
                <a:ext cx="692943" cy="228659"/>
                <a:chOff x="675777" y="2628841"/>
                <a:chExt cx="692943" cy="228659"/>
              </a:xfrm>
            </p:grpSpPr>
            <p:grpSp>
              <p:nvGrpSpPr>
                <p:cNvPr id="30" name="组合 29">
                  <a:extLst>
                    <a:ext uri="{FF2B5EF4-FFF2-40B4-BE49-F238E27FC236}">
                      <a16:creationId xmlns:a16="http://schemas.microsoft.com/office/drawing/2014/main" id="{257BCBB5-437B-4499-8406-C91221D02896}"/>
                    </a:ext>
                  </a:extLst>
                </p:cNvPr>
                <p:cNvGrpSpPr/>
                <p:nvPr/>
              </p:nvGrpSpPr>
              <p:grpSpPr>
                <a:xfrm>
                  <a:off x="675777" y="2629065"/>
                  <a:ext cx="307975" cy="228435"/>
                  <a:chOff x="675777" y="2629065"/>
                  <a:chExt cx="307975" cy="228435"/>
                </a:xfrm>
              </p:grpSpPr>
              <p:cxnSp>
                <p:nvCxnSpPr>
                  <p:cNvPr id="37" name="直接连接符 36">
                    <a:extLst>
                      <a:ext uri="{FF2B5EF4-FFF2-40B4-BE49-F238E27FC236}">
                        <a16:creationId xmlns:a16="http://schemas.microsoft.com/office/drawing/2014/main" id="{A442CCFC-D45F-4628-BCD9-B92E4B60935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E0CC24-213B-403F-B372-F95B3D39800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719FF42-9AA9-4590-A77C-59D2D0C9327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A8F59D-E4C2-4E04-9D93-00B46C4D69E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8A956FE-7732-493D-83DB-AAF67E63FE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2D47BFA9-4C40-4A6D-978E-03C8D148D5AD}"/>
                    </a:ext>
                  </a:extLst>
                </p:cNvPr>
                <p:cNvGrpSpPr/>
                <p:nvPr/>
              </p:nvGrpSpPr>
              <p:grpSpPr>
                <a:xfrm>
                  <a:off x="1060745" y="2628841"/>
                  <a:ext cx="307975" cy="228435"/>
                  <a:chOff x="675777" y="2629065"/>
                  <a:chExt cx="307975" cy="228435"/>
                </a:xfrm>
              </p:grpSpPr>
              <p:cxnSp>
                <p:nvCxnSpPr>
                  <p:cNvPr id="32" name="直接连接符 31">
                    <a:extLst>
                      <a:ext uri="{FF2B5EF4-FFF2-40B4-BE49-F238E27FC236}">
                        <a16:creationId xmlns:a16="http://schemas.microsoft.com/office/drawing/2014/main" id="{F70B265F-B528-4054-ABF6-3E58CF6DD21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8977809-9FA9-4567-AD31-974F6C9BFC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AD8400-71FA-4F14-B2E7-F5FB912744E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9CEE900-F979-4813-B1EA-9067935788B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5119041-1102-451D-8911-4DCB661C2766}"/>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grpSp>
        <p:nvGrpSpPr>
          <p:cNvPr id="130" name="组合 129">
            <a:extLst>
              <a:ext uri="{FF2B5EF4-FFF2-40B4-BE49-F238E27FC236}">
                <a16:creationId xmlns:a16="http://schemas.microsoft.com/office/drawing/2014/main" id="{1A909C93-376A-4ACA-A735-DD300CE2D784}"/>
              </a:ext>
            </a:extLst>
          </p:cNvPr>
          <p:cNvGrpSpPr/>
          <p:nvPr/>
        </p:nvGrpSpPr>
        <p:grpSpPr>
          <a:xfrm>
            <a:off x="7026834" y="2462245"/>
            <a:ext cx="2996404" cy="228659"/>
            <a:chOff x="675777" y="2636581"/>
            <a:chExt cx="2996404" cy="228659"/>
          </a:xfrm>
        </p:grpSpPr>
        <p:grpSp>
          <p:nvGrpSpPr>
            <p:cNvPr id="131" name="组合 130">
              <a:extLst>
                <a:ext uri="{FF2B5EF4-FFF2-40B4-BE49-F238E27FC236}">
                  <a16:creationId xmlns:a16="http://schemas.microsoft.com/office/drawing/2014/main" id="{52E249A3-FBB3-49FF-AE91-1CAA15C648D2}"/>
                </a:ext>
              </a:extLst>
            </p:cNvPr>
            <p:cNvGrpSpPr/>
            <p:nvPr/>
          </p:nvGrpSpPr>
          <p:grpSpPr>
            <a:xfrm>
              <a:off x="675777" y="2636581"/>
              <a:ext cx="692943" cy="228659"/>
              <a:chOff x="675777" y="2628841"/>
              <a:chExt cx="692943" cy="228659"/>
            </a:xfrm>
          </p:grpSpPr>
          <p:grpSp>
            <p:nvGrpSpPr>
              <p:cNvPr id="171" name="组合 170">
                <a:extLst>
                  <a:ext uri="{FF2B5EF4-FFF2-40B4-BE49-F238E27FC236}">
                    <a16:creationId xmlns:a16="http://schemas.microsoft.com/office/drawing/2014/main" id="{A9375AC8-7B17-44B2-B295-4862A5DAABA0}"/>
                  </a:ext>
                </a:extLst>
              </p:cNvPr>
              <p:cNvGrpSpPr/>
              <p:nvPr/>
            </p:nvGrpSpPr>
            <p:grpSpPr>
              <a:xfrm>
                <a:off x="675777" y="2629065"/>
                <a:ext cx="307975" cy="228435"/>
                <a:chOff x="675777" y="2629065"/>
                <a:chExt cx="307975" cy="228435"/>
              </a:xfrm>
            </p:grpSpPr>
            <p:cxnSp>
              <p:nvCxnSpPr>
                <p:cNvPr id="178" name="直接连接符 177">
                  <a:extLst>
                    <a:ext uri="{FF2B5EF4-FFF2-40B4-BE49-F238E27FC236}">
                      <a16:creationId xmlns:a16="http://schemas.microsoft.com/office/drawing/2014/main" id="{D70A103A-4414-4337-856C-F7846000BE44}"/>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6F4A993-AA44-4D9D-BD4D-E297D22FB29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28161E1-6193-47C3-A28D-ED60543081C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2AE9D5A2-D8D6-4A93-B831-566D3983DAD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C62695B3-52DB-49D4-9AF7-25B33C0EC0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72" name="组合 171">
                <a:extLst>
                  <a:ext uri="{FF2B5EF4-FFF2-40B4-BE49-F238E27FC236}">
                    <a16:creationId xmlns:a16="http://schemas.microsoft.com/office/drawing/2014/main" id="{BB53FB1A-0301-4977-B267-5DB60DDBF1DF}"/>
                  </a:ext>
                </a:extLst>
              </p:cNvPr>
              <p:cNvGrpSpPr/>
              <p:nvPr/>
            </p:nvGrpSpPr>
            <p:grpSpPr>
              <a:xfrm>
                <a:off x="1060745" y="2628841"/>
                <a:ext cx="307975" cy="228435"/>
                <a:chOff x="675777" y="2629065"/>
                <a:chExt cx="307975" cy="228435"/>
              </a:xfrm>
            </p:grpSpPr>
            <p:cxnSp>
              <p:nvCxnSpPr>
                <p:cNvPr id="173" name="直接连接符 172">
                  <a:extLst>
                    <a:ext uri="{FF2B5EF4-FFF2-40B4-BE49-F238E27FC236}">
                      <a16:creationId xmlns:a16="http://schemas.microsoft.com/office/drawing/2014/main" id="{0905911E-4FC0-4AD0-AF4C-71A14C26239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E59D6AF7-CBB9-450A-8471-65C92E23D219}"/>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C9E8C6-279D-420E-9A20-5E575B52081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11D4A3B-E963-4DB3-AB8B-D8076E8ADA8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19B63A91-D101-4BE6-A3FD-A83D16A9EFBC}"/>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2" name="组合 131">
              <a:extLst>
                <a:ext uri="{FF2B5EF4-FFF2-40B4-BE49-F238E27FC236}">
                  <a16:creationId xmlns:a16="http://schemas.microsoft.com/office/drawing/2014/main" id="{50E97F24-D21C-472E-A77A-E62D4C8978EC}"/>
                </a:ext>
              </a:extLst>
            </p:cNvPr>
            <p:cNvGrpSpPr/>
            <p:nvPr/>
          </p:nvGrpSpPr>
          <p:grpSpPr>
            <a:xfrm>
              <a:off x="1445713" y="2636581"/>
              <a:ext cx="692943" cy="228659"/>
              <a:chOff x="675777" y="2628841"/>
              <a:chExt cx="692943" cy="228659"/>
            </a:xfrm>
          </p:grpSpPr>
          <p:grpSp>
            <p:nvGrpSpPr>
              <p:cNvPr id="159" name="组合 158">
                <a:extLst>
                  <a:ext uri="{FF2B5EF4-FFF2-40B4-BE49-F238E27FC236}">
                    <a16:creationId xmlns:a16="http://schemas.microsoft.com/office/drawing/2014/main" id="{FEE6C550-D829-4EB5-98D9-255D9BF83C6F}"/>
                  </a:ext>
                </a:extLst>
              </p:cNvPr>
              <p:cNvGrpSpPr/>
              <p:nvPr/>
            </p:nvGrpSpPr>
            <p:grpSpPr>
              <a:xfrm>
                <a:off x="675777" y="2629065"/>
                <a:ext cx="307975" cy="228435"/>
                <a:chOff x="675777" y="2629065"/>
                <a:chExt cx="307975" cy="228435"/>
              </a:xfrm>
            </p:grpSpPr>
            <p:cxnSp>
              <p:nvCxnSpPr>
                <p:cNvPr id="166" name="直接连接符 165">
                  <a:extLst>
                    <a:ext uri="{FF2B5EF4-FFF2-40B4-BE49-F238E27FC236}">
                      <a16:creationId xmlns:a16="http://schemas.microsoft.com/office/drawing/2014/main" id="{1FC2F06B-D581-4907-9AF2-33A3329ABA7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157025B-EB8C-4D83-A274-DD29B10147E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D3E8B67-1462-45A5-9EE6-8E0AAF7D92D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86EE44FA-CAD7-4385-B94A-C64A2D0E586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29DFB781-8B73-4796-8BA4-E88B323A2EB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A936E922-DDAD-4995-A576-2CDBBEDD4269}"/>
                  </a:ext>
                </a:extLst>
              </p:cNvPr>
              <p:cNvGrpSpPr/>
              <p:nvPr/>
            </p:nvGrpSpPr>
            <p:grpSpPr>
              <a:xfrm>
                <a:off x="1060745" y="2628841"/>
                <a:ext cx="307975" cy="228435"/>
                <a:chOff x="675777" y="2629065"/>
                <a:chExt cx="307975" cy="228435"/>
              </a:xfrm>
            </p:grpSpPr>
            <p:cxnSp>
              <p:nvCxnSpPr>
                <p:cNvPr id="161" name="直接连接符 160">
                  <a:extLst>
                    <a:ext uri="{FF2B5EF4-FFF2-40B4-BE49-F238E27FC236}">
                      <a16:creationId xmlns:a16="http://schemas.microsoft.com/office/drawing/2014/main" id="{B870DAF8-EF69-4900-AEE4-8C030FA452A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A984DD6F-08A7-40F9-83A6-ECBCF376F9A5}"/>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68E427CC-EFC5-4095-8390-DCE51A80A87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3043C68-9EDB-49EF-8072-CE848C7C6F3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8ADA033-C3EF-4472-B33D-DFFEACE4371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3" name="组合 132">
              <a:extLst>
                <a:ext uri="{FF2B5EF4-FFF2-40B4-BE49-F238E27FC236}">
                  <a16:creationId xmlns:a16="http://schemas.microsoft.com/office/drawing/2014/main" id="{D79BE4BA-3AA4-47B8-9F6F-0BEE75244EED}"/>
                </a:ext>
              </a:extLst>
            </p:cNvPr>
            <p:cNvGrpSpPr/>
            <p:nvPr/>
          </p:nvGrpSpPr>
          <p:grpSpPr>
            <a:xfrm>
              <a:off x="2209302" y="2636581"/>
              <a:ext cx="692943" cy="228659"/>
              <a:chOff x="675777" y="2628841"/>
              <a:chExt cx="692943" cy="228659"/>
            </a:xfrm>
          </p:grpSpPr>
          <p:grpSp>
            <p:nvGrpSpPr>
              <p:cNvPr id="147" name="组合 146">
                <a:extLst>
                  <a:ext uri="{FF2B5EF4-FFF2-40B4-BE49-F238E27FC236}">
                    <a16:creationId xmlns:a16="http://schemas.microsoft.com/office/drawing/2014/main" id="{86E9558D-73A4-48F1-AF03-FC244E7F5893}"/>
                  </a:ext>
                </a:extLst>
              </p:cNvPr>
              <p:cNvGrpSpPr/>
              <p:nvPr/>
            </p:nvGrpSpPr>
            <p:grpSpPr>
              <a:xfrm>
                <a:off x="675777" y="2629065"/>
                <a:ext cx="307975" cy="228435"/>
                <a:chOff x="675777" y="2629065"/>
                <a:chExt cx="307975" cy="228435"/>
              </a:xfrm>
            </p:grpSpPr>
            <p:cxnSp>
              <p:nvCxnSpPr>
                <p:cNvPr id="154" name="直接连接符 153">
                  <a:extLst>
                    <a:ext uri="{FF2B5EF4-FFF2-40B4-BE49-F238E27FC236}">
                      <a16:creationId xmlns:a16="http://schemas.microsoft.com/office/drawing/2014/main" id="{94BEA11F-5192-4E86-AC76-AA9366E6C05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90019DE-7AEC-4C0D-833E-0E454A8303D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CA33ADC9-D694-4D41-8A6B-702F35E77B9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4042B35-6470-4187-82AE-3D4ED6E3AB2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9D9F5723-0F06-44BD-A169-BED1A5F83E2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48" name="组合 147">
                <a:extLst>
                  <a:ext uri="{FF2B5EF4-FFF2-40B4-BE49-F238E27FC236}">
                    <a16:creationId xmlns:a16="http://schemas.microsoft.com/office/drawing/2014/main" id="{705708D5-C4ED-4AE6-99AE-7DA082461799}"/>
                  </a:ext>
                </a:extLst>
              </p:cNvPr>
              <p:cNvGrpSpPr/>
              <p:nvPr/>
            </p:nvGrpSpPr>
            <p:grpSpPr>
              <a:xfrm>
                <a:off x="1060745" y="2628841"/>
                <a:ext cx="307975" cy="228435"/>
                <a:chOff x="675777" y="2629065"/>
                <a:chExt cx="307975" cy="228435"/>
              </a:xfrm>
            </p:grpSpPr>
            <p:cxnSp>
              <p:nvCxnSpPr>
                <p:cNvPr id="149" name="直接连接符 148">
                  <a:extLst>
                    <a:ext uri="{FF2B5EF4-FFF2-40B4-BE49-F238E27FC236}">
                      <a16:creationId xmlns:a16="http://schemas.microsoft.com/office/drawing/2014/main" id="{A9E7E45D-042F-4CBC-BB2E-BFF2B111466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E219092-FD29-40BA-9131-4DBC2059486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A6465F5-B2CD-46E0-8F9B-34C73F9A445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133B119F-7133-482C-A2BD-22072171CF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2F0E31-7456-4B66-B7C3-A42B4CF8CB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4" name="组合 133">
              <a:extLst>
                <a:ext uri="{FF2B5EF4-FFF2-40B4-BE49-F238E27FC236}">
                  <a16:creationId xmlns:a16="http://schemas.microsoft.com/office/drawing/2014/main" id="{F17DAC2E-EAB3-477F-9489-A6A849D6509A}"/>
                </a:ext>
              </a:extLst>
            </p:cNvPr>
            <p:cNvGrpSpPr/>
            <p:nvPr/>
          </p:nvGrpSpPr>
          <p:grpSpPr>
            <a:xfrm>
              <a:off x="2979238" y="2636581"/>
              <a:ext cx="692943" cy="228659"/>
              <a:chOff x="675777" y="2628841"/>
              <a:chExt cx="692943" cy="228659"/>
            </a:xfrm>
          </p:grpSpPr>
          <p:grpSp>
            <p:nvGrpSpPr>
              <p:cNvPr id="135" name="组合 134">
                <a:extLst>
                  <a:ext uri="{FF2B5EF4-FFF2-40B4-BE49-F238E27FC236}">
                    <a16:creationId xmlns:a16="http://schemas.microsoft.com/office/drawing/2014/main" id="{677D0970-89C8-42F1-9ADC-993DD61A7C28}"/>
                  </a:ext>
                </a:extLst>
              </p:cNvPr>
              <p:cNvGrpSpPr/>
              <p:nvPr/>
            </p:nvGrpSpPr>
            <p:grpSpPr>
              <a:xfrm>
                <a:off x="675777" y="2629065"/>
                <a:ext cx="307975" cy="228435"/>
                <a:chOff x="675777" y="2629065"/>
                <a:chExt cx="307975" cy="228435"/>
              </a:xfrm>
            </p:grpSpPr>
            <p:cxnSp>
              <p:nvCxnSpPr>
                <p:cNvPr id="142" name="直接连接符 141">
                  <a:extLst>
                    <a:ext uri="{FF2B5EF4-FFF2-40B4-BE49-F238E27FC236}">
                      <a16:creationId xmlns:a16="http://schemas.microsoft.com/office/drawing/2014/main" id="{CBB64B0F-8F15-4908-92BA-573DF7B0546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72A3C0EA-35D6-4EF8-BDD6-B181ACD1B0C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42405CAF-C180-48A3-B554-D29095FA606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14DB6ECD-C62E-4311-9E11-F24FB32E0992}"/>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9FF570-4AA3-47A2-87AE-A0AB99FD71A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BA08DB17-51F4-40AA-836E-23B36A9FA229}"/>
                  </a:ext>
                </a:extLst>
              </p:cNvPr>
              <p:cNvGrpSpPr/>
              <p:nvPr/>
            </p:nvGrpSpPr>
            <p:grpSpPr>
              <a:xfrm>
                <a:off x="1060745" y="2628841"/>
                <a:ext cx="307975" cy="228435"/>
                <a:chOff x="675777" y="2629065"/>
                <a:chExt cx="307975" cy="228435"/>
              </a:xfrm>
            </p:grpSpPr>
            <p:cxnSp>
              <p:nvCxnSpPr>
                <p:cNvPr id="137" name="直接连接符 136">
                  <a:extLst>
                    <a:ext uri="{FF2B5EF4-FFF2-40B4-BE49-F238E27FC236}">
                      <a16:creationId xmlns:a16="http://schemas.microsoft.com/office/drawing/2014/main" id="{50F96FA9-7277-4CAA-A16E-5D094FAF181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5C49453D-B220-4264-B1E9-09AB11320D7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FA17714-346E-4CDC-ABA5-1D654C8FC060}"/>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537AC9B-0475-4CE8-98F0-66050130807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4418CEB-71B1-446D-883D-8755726364F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CB91B304-2C1F-4A7F-82E1-495C438DB021}"/>
              </a:ext>
            </a:extLst>
          </p:cNvPr>
          <p:cNvGrpSpPr/>
          <p:nvPr/>
        </p:nvGrpSpPr>
        <p:grpSpPr>
          <a:xfrm>
            <a:off x="10100233" y="2462245"/>
            <a:ext cx="692943" cy="228659"/>
            <a:chOff x="675777" y="2628841"/>
            <a:chExt cx="692943" cy="228659"/>
          </a:xfrm>
        </p:grpSpPr>
        <p:grpSp>
          <p:nvGrpSpPr>
            <p:cNvPr id="184" name="组合 183">
              <a:extLst>
                <a:ext uri="{FF2B5EF4-FFF2-40B4-BE49-F238E27FC236}">
                  <a16:creationId xmlns:a16="http://schemas.microsoft.com/office/drawing/2014/main" id="{EE47573F-B263-4CEF-9FE4-2BC8829A0943}"/>
                </a:ext>
              </a:extLst>
            </p:cNvPr>
            <p:cNvGrpSpPr/>
            <p:nvPr/>
          </p:nvGrpSpPr>
          <p:grpSpPr>
            <a:xfrm>
              <a:off x="675777" y="2629065"/>
              <a:ext cx="307975" cy="228435"/>
              <a:chOff x="675777" y="2629065"/>
              <a:chExt cx="307975" cy="228435"/>
            </a:xfrm>
          </p:grpSpPr>
          <p:cxnSp>
            <p:nvCxnSpPr>
              <p:cNvPr id="191" name="直接连接符 190">
                <a:extLst>
                  <a:ext uri="{FF2B5EF4-FFF2-40B4-BE49-F238E27FC236}">
                    <a16:creationId xmlns:a16="http://schemas.microsoft.com/office/drawing/2014/main" id="{8F0B92ED-F8B6-4CA8-B4F9-3E62C730B57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90B4E89C-7CCD-4BD1-942B-4DE4DB81E3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9037D379-7FD3-40A5-A346-8D149BB99A2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7756659-45AF-4717-B357-D24FBA7B9F5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C542ED8A-0BD1-4CB7-86C6-B4E43C7FC99A}"/>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a:extLst>
                <a:ext uri="{FF2B5EF4-FFF2-40B4-BE49-F238E27FC236}">
                  <a16:creationId xmlns:a16="http://schemas.microsoft.com/office/drawing/2014/main" id="{A3622AE8-E398-45B7-9937-44C4805C6FFF}"/>
                </a:ext>
              </a:extLst>
            </p:cNvPr>
            <p:cNvGrpSpPr/>
            <p:nvPr/>
          </p:nvGrpSpPr>
          <p:grpSpPr>
            <a:xfrm>
              <a:off x="1060745" y="2628841"/>
              <a:ext cx="307975" cy="228435"/>
              <a:chOff x="675777" y="2629065"/>
              <a:chExt cx="307975" cy="228435"/>
            </a:xfrm>
          </p:grpSpPr>
          <p:cxnSp>
            <p:nvCxnSpPr>
              <p:cNvPr id="186" name="直接连接符 185">
                <a:extLst>
                  <a:ext uri="{FF2B5EF4-FFF2-40B4-BE49-F238E27FC236}">
                    <a16:creationId xmlns:a16="http://schemas.microsoft.com/office/drawing/2014/main" id="{931DF0E5-3185-4479-ADAD-F28A8DC7A06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CCF93FE-2A3C-47C4-9404-807B13C53D4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3D57156A-1DE4-46DD-ABAD-78FD88AEFD4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58B6C08A-9C58-4850-9CF7-6260FA86A42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663B4283-9174-4527-A932-1C6CEA2FC4B2}"/>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96" name="组合 195">
            <a:extLst>
              <a:ext uri="{FF2B5EF4-FFF2-40B4-BE49-F238E27FC236}">
                <a16:creationId xmlns:a16="http://schemas.microsoft.com/office/drawing/2014/main" id="{5436E42E-2F2E-4DA7-8225-4C68F66F3281}"/>
              </a:ext>
            </a:extLst>
          </p:cNvPr>
          <p:cNvGrpSpPr/>
          <p:nvPr/>
        </p:nvGrpSpPr>
        <p:grpSpPr>
          <a:xfrm>
            <a:off x="10870169" y="2462245"/>
            <a:ext cx="692943" cy="228659"/>
            <a:chOff x="675777" y="2628841"/>
            <a:chExt cx="692943" cy="228659"/>
          </a:xfrm>
        </p:grpSpPr>
        <p:grpSp>
          <p:nvGrpSpPr>
            <p:cNvPr id="197" name="组合 196">
              <a:extLst>
                <a:ext uri="{FF2B5EF4-FFF2-40B4-BE49-F238E27FC236}">
                  <a16:creationId xmlns:a16="http://schemas.microsoft.com/office/drawing/2014/main" id="{70F786C8-3133-4529-A859-2335A2CAA590}"/>
                </a:ext>
              </a:extLst>
            </p:cNvPr>
            <p:cNvGrpSpPr/>
            <p:nvPr/>
          </p:nvGrpSpPr>
          <p:grpSpPr>
            <a:xfrm>
              <a:off x="675777" y="2629065"/>
              <a:ext cx="307975" cy="228435"/>
              <a:chOff x="675777" y="2629065"/>
              <a:chExt cx="307975" cy="228435"/>
            </a:xfrm>
          </p:grpSpPr>
          <p:cxnSp>
            <p:nvCxnSpPr>
              <p:cNvPr id="204" name="直接连接符 203">
                <a:extLst>
                  <a:ext uri="{FF2B5EF4-FFF2-40B4-BE49-F238E27FC236}">
                    <a16:creationId xmlns:a16="http://schemas.microsoft.com/office/drawing/2014/main" id="{C3A68FF5-909B-426E-BCF4-4532A39F515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E70DABD8-71C0-40F8-8A03-2DB3F32BAC3B}"/>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95B77704-2E07-4F08-86F4-1404BA3311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78BEC66-0B54-470F-9557-1C6769D3332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07EA07A3-A244-4CCC-93AC-7B0508B1C34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98" name="组合 197">
              <a:extLst>
                <a:ext uri="{FF2B5EF4-FFF2-40B4-BE49-F238E27FC236}">
                  <a16:creationId xmlns:a16="http://schemas.microsoft.com/office/drawing/2014/main" id="{49B0EE68-CE39-4470-9805-B39EBCCC1E9E}"/>
                </a:ext>
              </a:extLst>
            </p:cNvPr>
            <p:cNvGrpSpPr/>
            <p:nvPr/>
          </p:nvGrpSpPr>
          <p:grpSpPr>
            <a:xfrm>
              <a:off x="1060745" y="2628841"/>
              <a:ext cx="307975" cy="228435"/>
              <a:chOff x="675777" y="2629065"/>
              <a:chExt cx="307975" cy="228435"/>
            </a:xfrm>
          </p:grpSpPr>
          <p:cxnSp>
            <p:nvCxnSpPr>
              <p:cNvPr id="199" name="直接连接符 198">
                <a:extLst>
                  <a:ext uri="{FF2B5EF4-FFF2-40B4-BE49-F238E27FC236}">
                    <a16:creationId xmlns:a16="http://schemas.microsoft.com/office/drawing/2014/main" id="{F2FCE20D-8DEF-4B6F-AA1A-DD09C74B5D1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14F8635-55ED-47FC-A1FF-7DE3F546F28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D1255C02-7BD9-464B-B952-4A3C6472E5A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886AB03C-2814-4F6C-9EA8-4098ABB596D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E7CF2E8C-4FAB-47CB-A56B-694BEB06F3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pic>
        <p:nvPicPr>
          <p:cNvPr id="211" name="图片 210">
            <a:extLst>
              <a:ext uri="{FF2B5EF4-FFF2-40B4-BE49-F238E27FC236}">
                <a16:creationId xmlns:a16="http://schemas.microsoft.com/office/drawing/2014/main" id="{550C2B2A-7D8B-4413-935D-08C499EA19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609" y="3810499"/>
            <a:ext cx="1387565" cy="925044"/>
          </a:xfrm>
          <a:prstGeom prst="roundRect">
            <a:avLst/>
          </a:prstGeom>
        </p:spPr>
      </p:pic>
      <p:pic>
        <p:nvPicPr>
          <p:cNvPr id="213" name="图片 212">
            <a:extLst>
              <a:ext uri="{FF2B5EF4-FFF2-40B4-BE49-F238E27FC236}">
                <a16:creationId xmlns:a16="http://schemas.microsoft.com/office/drawing/2014/main" id="{2AE0ADF2-23E9-4BA6-BFBE-5599EC4FDA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9638" y="4340514"/>
            <a:ext cx="1472692" cy="925044"/>
          </a:xfrm>
          <a:prstGeom prst="roundRect">
            <a:avLst/>
          </a:prstGeom>
        </p:spPr>
      </p:pic>
      <p:pic>
        <p:nvPicPr>
          <p:cNvPr id="215" name="图片 214">
            <a:extLst>
              <a:ext uri="{FF2B5EF4-FFF2-40B4-BE49-F238E27FC236}">
                <a16:creationId xmlns:a16="http://schemas.microsoft.com/office/drawing/2014/main" id="{1032791F-7E9A-4406-9401-C852E31F91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4874" y="3875095"/>
            <a:ext cx="1480151" cy="814083"/>
          </a:xfrm>
          <a:prstGeom prst="roundRect">
            <a:avLst/>
          </a:prstGeom>
        </p:spPr>
      </p:pic>
      <p:pic>
        <p:nvPicPr>
          <p:cNvPr id="217" name="图片 216">
            <a:extLst>
              <a:ext uri="{FF2B5EF4-FFF2-40B4-BE49-F238E27FC236}">
                <a16:creationId xmlns:a16="http://schemas.microsoft.com/office/drawing/2014/main" id="{BBA121D2-501B-48BF-B0EA-E3151E7CDF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8097" y="3705347"/>
            <a:ext cx="1224632" cy="783369"/>
          </a:xfrm>
          <a:prstGeom prst="roundRect">
            <a:avLst/>
          </a:prstGeom>
        </p:spPr>
      </p:pic>
    </p:spTree>
    <p:extLst>
      <p:ext uri="{BB962C8B-B14F-4D97-AF65-F5344CB8AC3E}">
        <p14:creationId xmlns:p14="http://schemas.microsoft.com/office/powerpoint/2010/main" val="405675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6B9FF23-67F6-4C6E-9AAB-E0BF56908EA6}"/>
              </a:ext>
            </a:extLst>
          </p:cNvPr>
          <p:cNvSpPr>
            <a:spLocks noGrp="1"/>
          </p:cNvSpPr>
          <p:nvPr>
            <p:ph type="body" sz="quarter" idx="11"/>
          </p:nvPr>
        </p:nvSpPr>
        <p:spPr/>
        <p:txBody>
          <a:bodyPr/>
          <a:lstStyle/>
          <a:p>
            <a:r>
              <a:rPr lang="zh-CN" altLang="en-US" dirty="0"/>
              <a:t>图文混排版式</a:t>
            </a:r>
            <a:r>
              <a:rPr lang="zh-CN" altLang="en-US" b="0" dirty="0"/>
              <a:t>（七）</a:t>
            </a:r>
          </a:p>
        </p:txBody>
      </p:sp>
      <p:sp>
        <p:nvSpPr>
          <p:cNvPr id="2" name="灯片编号占位符 1">
            <a:extLst>
              <a:ext uri="{FF2B5EF4-FFF2-40B4-BE49-F238E27FC236}">
                <a16:creationId xmlns:a16="http://schemas.microsoft.com/office/drawing/2014/main" id="{892DD7FF-98B2-4C84-A61D-EDC74426D83F}"/>
              </a:ext>
            </a:extLst>
          </p:cNvPr>
          <p:cNvSpPr>
            <a:spLocks noGrp="1"/>
          </p:cNvSpPr>
          <p:nvPr>
            <p:ph type="sldNum" sz="quarter" idx="4"/>
          </p:nvPr>
        </p:nvSpPr>
        <p:spPr>
          <a:xfrm>
            <a:off x="11078570" y="6423126"/>
            <a:ext cx="1037230" cy="342900"/>
          </a:xfrm>
        </p:spPr>
        <p:txBody>
          <a:bodyPr/>
          <a:lstStyle/>
          <a:p>
            <a:fld id="{548644C6-89F0-466C-949F-E70AD72679A8}" type="slidenum">
              <a:rPr lang="zh-CN" altLang="en-US" smtClean="0"/>
              <a:pPr/>
              <a:t>18</a:t>
            </a:fld>
            <a:endParaRPr lang="zh-CN" altLang="en-US" dirty="0"/>
          </a:p>
        </p:txBody>
      </p:sp>
      <p:sp>
        <p:nvSpPr>
          <p:cNvPr id="3" name="Object 4013">
            <a:extLst>
              <a:ext uri="{FF2B5EF4-FFF2-40B4-BE49-F238E27FC236}">
                <a16:creationId xmlns:a16="http://schemas.microsoft.com/office/drawing/2014/main" id="{C0FE8252-EB31-4112-ACD2-C49649341B7A}"/>
              </a:ext>
            </a:extLst>
          </p:cNvPr>
          <p:cNvSpPr txBox="1"/>
          <p:nvPr/>
        </p:nvSpPr>
        <p:spPr>
          <a:xfrm>
            <a:off x="849934" y="800631"/>
            <a:ext cx="3974801" cy="520858"/>
          </a:xfrm>
          <a:prstGeom prst="rect">
            <a:avLst/>
          </a:prstGeom>
        </p:spPr>
        <p:txBody>
          <a:bodyPr vert="horz" rtlCol="0" anchor="ctr" anchorCtr="0">
            <a:noAutofit/>
          </a:bodyPr>
          <a:lstStyle/>
          <a:p>
            <a:endParaRPr lang="zh-CN" altLang="en-US" sz="3200" dirty="0">
              <a:solidFill>
                <a:srgbClr val="A62038"/>
              </a:solidFill>
            </a:endParaRPr>
          </a:p>
        </p:txBody>
      </p:sp>
      <p:pic>
        <p:nvPicPr>
          <p:cNvPr id="4" name="图片 3">
            <a:extLst>
              <a:ext uri="{FF2B5EF4-FFF2-40B4-BE49-F238E27FC236}">
                <a16:creationId xmlns:a16="http://schemas.microsoft.com/office/drawing/2014/main" id="{EE0C95C7-39B6-4891-A1A0-8BF12C9D5CD8}"/>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572602" y="1321489"/>
            <a:ext cx="5296783" cy="4134170"/>
          </a:xfrm>
          <a:prstGeom prst="roundRect">
            <a:avLst>
              <a:gd name="adj" fmla="val 4797"/>
            </a:avLst>
          </a:prstGeom>
          <a:ln>
            <a:solidFill>
              <a:schemeClr val="bg1">
                <a:lumMod val="85000"/>
              </a:schemeClr>
            </a:solidFill>
          </a:ln>
        </p:spPr>
      </p:pic>
      <p:sp>
        <p:nvSpPr>
          <p:cNvPr id="8" name="Object 1706">
            <a:extLst>
              <a:ext uri="{FF2B5EF4-FFF2-40B4-BE49-F238E27FC236}">
                <a16:creationId xmlns:a16="http://schemas.microsoft.com/office/drawing/2014/main" id="{F1A157AD-E7DF-4D7F-A79A-955579828C96}"/>
              </a:ext>
            </a:extLst>
          </p:cNvPr>
          <p:cNvSpPr txBox="1"/>
          <p:nvPr/>
        </p:nvSpPr>
        <p:spPr>
          <a:xfrm>
            <a:off x="7865837" y="2077922"/>
            <a:ext cx="3277387" cy="384851"/>
          </a:xfrm>
          <a:prstGeom prst="rect">
            <a:avLst/>
          </a:prstGeom>
        </p:spPr>
        <p:txBody>
          <a:bodyPr vert="horz" rtlCol="0" anchor="t" anchorCtr="0">
            <a:noAutofit/>
          </a:bodyPr>
          <a:lstStyle/>
          <a:p>
            <a:r>
              <a:rPr lang="zh-CN" altLang="en-US" sz="1400" dirty="0">
                <a:solidFill>
                  <a:schemeClr val="bg1">
                    <a:lumMod val="75000"/>
                  </a:schemeClr>
                </a:solidFill>
                <a:latin typeface="+mj-ea"/>
                <a:ea typeface="+mj-ea"/>
              </a:rPr>
              <a:t>上海交通大学</a:t>
            </a:r>
          </a:p>
        </p:txBody>
      </p:sp>
      <p:sp>
        <p:nvSpPr>
          <p:cNvPr id="12" name="Object 17010">
            <a:extLst>
              <a:ext uri="{FF2B5EF4-FFF2-40B4-BE49-F238E27FC236}">
                <a16:creationId xmlns:a16="http://schemas.microsoft.com/office/drawing/2014/main" id="{1C293709-1072-4EE1-A404-3FB633D458C2}"/>
              </a:ext>
            </a:extLst>
          </p:cNvPr>
          <p:cNvSpPr txBox="1"/>
          <p:nvPr/>
        </p:nvSpPr>
        <p:spPr>
          <a:xfrm>
            <a:off x="7865838" y="2876420"/>
            <a:ext cx="3277387" cy="384851"/>
          </a:xfrm>
          <a:prstGeom prst="rect">
            <a:avLst/>
          </a:prstGeom>
        </p:spPr>
        <p:txBody>
          <a:bodyPr vert="horz" rtlCol="0" anchor="t" anchorCtr="0">
            <a:noAutofit/>
          </a:bodyPr>
          <a:lstStyle/>
          <a:p>
            <a:pPr>
              <a:lnSpc>
                <a:spcPct val="125000"/>
              </a:lnSpc>
            </a:pPr>
            <a:r>
              <a:rPr lang="en-US" altLang="zh-CN" sz="1400" dirty="0">
                <a:solidFill>
                  <a:schemeClr val="bg1">
                    <a:lumMod val="75000"/>
                  </a:schemeClr>
                </a:solidFill>
                <a:latin typeface="+mj-ea"/>
                <a:ea typeface="+mj-ea"/>
              </a:rPr>
              <a:t>86-21-54740000</a:t>
            </a:r>
            <a:endParaRPr lang="zh-CN" altLang="en-US" sz="900" dirty="0">
              <a:solidFill>
                <a:schemeClr val="bg1">
                  <a:lumMod val="75000"/>
                </a:schemeClr>
              </a:solidFill>
              <a:latin typeface="+mj-ea"/>
              <a:ea typeface="+mj-ea"/>
            </a:endParaRPr>
          </a:p>
        </p:txBody>
      </p:sp>
      <p:sp>
        <p:nvSpPr>
          <p:cNvPr id="16" name="Object 17014">
            <a:extLst>
              <a:ext uri="{FF2B5EF4-FFF2-40B4-BE49-F238E27FC236}">
                <a16:creationId xmlns:a16="http://schemas.microsoft.com/office/drawing/2014/main" id="{4ED27DE5-C8E5-4103-AEFF-B40022B0AB44}"/>
              </a:ext>
            </a:extLst>
          </p:cNvPr>
          <p:cNvSpPr txBox="1"/>
          <p:nvPr/>
        </p:nvSpPr>
        <p:spPr>
          <a:xfrm>
            <a:off x="7865838" y="3684497"/>
            <a:ext cx="3277387" cy="414790"/>
          </a:xfrm>
          <a:prstGeom prst="rect">
            <a:avLst/>
          </a:prstGeom>
        </p:spPr>
        <p:txBody>
          <a:bodyPr vert="horz" rtlCol="0" anchor="t" anchorCtr="0">
            <a:noAutofit/>
          </a:bodyPr>
          <a:lstStyle/>
          <a:p>
            <a:pPr algn="l">
              <a:lnSpc>
                <a:spcPct val="125000"/>
              </a:lnSpc>
            </a:pPr>
            <a:r>
              <a:rPr lang="zh-CN" altLang="en-US" sz="1400" dirty="0">
                <a:solidFill>
                  <a:schemeClr val="bg1">
                    <a:lumMod val="75000"/>
                  </a:schemeClr>
                </a:solidFill>
                <a:latin typeface="+mj-ea"/>
                <a:ea typeface="+mj-ea"/>
              </a:rPr>
              <a:t>上海市闵行区东川路</a:t>
            </a:r>
            <a:r>
              <a:rPr lang="en-US" altLang="zh-CN" sz="1400" dirty="0">
                <a:solidFill>
                  <a:schemeClr val="bg1">
                    <a:lumMod val="75000"/>
                  </a:schemeClr>
                </a:solidFill>
                <a:latin typeface="+mj-ea"/>
                <a:ea typeface="+mj-ea"/>
              </a:rPr>
              <a:t>800</a:t>
            </a:r>
            <a:r>
              <a:rPr lang="zh-CN" altLang="en-US" sz="1400" dirty="0">
                <a:solidFill>
                  <a:schemeClr val="bg1">
                    <a:lumMod val="75000"/>
                  </a:schemeClr>
                </a:solidFill>
                <a:latin typeface="+mj-ea"/>
                <a:ea typeface="+mj-ea"/>
              </a:rPr>
              <a:t>号</a:t>
            </a:r>
            <a:endParaRPr lang="zh-CN" altLang="en-US" sz="1000" dirty="0">
              <a:solidFill>
                <a:schemeClr val="bg1">
                  <a:lumMod val="75000"/>
                </a:schemeClr>
              </a:solidFill>
              <a:latin typeface="+mj-ea"/>
              <a:ea typeface="+mj-ea"/>
            </a:endParaRPr>
          </a:p>
        </p:txBody>
      </p:sp>
      <p:sp>
        <p:nvSpPr>
          <p:cNvPr id="18" name="矩形 17">
            <a:extLst>
              <a:ext uri="{FF2B5EF4-FFF2-40B4-BE49-F238E27FC236}">
                <a16:creationId xmlns:a16="http://schemas.microsoft.com/office/drawing/2014/main" id="{82BDCA41-12C9-4393-8D6D-45AB7F5B5FB3}"/>
              </a:ext>
            </a:extLst>
          </p:cNvPr>
          <p:cNvSpPr/>
          <p:nvPr/>
        </p:nvSpPr>
        <p:spPr>
          <a:xfrm>
            <a:off x="7875363" y="3378504"/>
            <a:ext cx="1261884" cy="406971"/>
          </a:xfrm>
          <a:prstGeom prst="rect">
            <a:avLst/>
          </a:prstGeom>
        </p:spPr>
        <p:txBody>
          <a:bodyPr wrap="none">
            <a:spAutoFit/>
          </a:bodyPr>
          <a:lstStyle/>
          <a:p>
            <a:pPr>
              <a:lnSpc>
                <a:spcPct val="125000"/>
              </a:lnSpc>
            </a:pPr>
            <a:r>
              <a:rPr lang="zh-CN" altLang="zh-CN" b="1" spc="300" dirty="0">
                <a:solidFill>
                  <a:srgbClr val="666666"/>
                </a:solidFill>
                <a:latin typeface="+mj-ea"/>
              </a:rPr>
              <a:t>联系地址</a:t>
            </a:r>
            <a:endParaRPr lang="zh-CN" altLang="en-US" b="1" spc="300" dirty="0">
              <a:solidFill>
                <a:srgbClr val="666666"/>
              </a:solidFill>
              <a:latin typeface="+mj-ea"/>
            </a:endParaRPr>
          </a:p>
        </p:txBody>
      </p:sp>
      <p:sp>
        <p:nvSpPr>
          <p:cNvPr id="19" name="矩形 18">
            <a:extLst>
              <a:ext uri="{FF2B5EF4-FFF2-40B4-BE49-F238E27FC236}">
                <a16:creationId xmlns:a16="http://schemas.microsoft.com/office/drawing/2014/main" id="{E7695546-7D3C-429B-895F-AE2DACFFF138}"/>
              </a:ext>
            </a:extLst>
          </p:cNvPr>
          <p:cNvSpPr/>
          <p:nvPr/>
        </p:nvSpPr>
        <p:spPr>
          <a:xfrm>
            <a:off x="7875363" y="1751851"/>
            <a:ext cx="992579" cy="406971"/>
          </a:xfrm>
          <a:prstGeom prst="rect">
            <a:avLst/>
          </a:prstGeom>
        </p:spPr>
        <p:txBody>
          <a:bodyPr wrap="none">
            <a:spAutoFit/>
          </a:bodyPr>
          <a:lstStyle/>
          <a:p>
            <a:pPr>
              <a:lnSpc>
                <a:spcPct val="125000"/>
              </a:lnSpc>
            </a:pPr>
            <a:r>
              <a:rPr lang="zh-CN" altLang="en-US" b="1" spc="300" dirty="0">
                <a:solidFill>
                  <a:srgbClr val="666666"/>
                </a:solidFill>
                <a:latin typeface="+mj-ea"/>
              </a:rPr>
              <a:t>联系人</a:t>
            </a:r>
          </a:p>
        </p:txBody>
      </p:sp>
      <p:sp>
        <p:nvSpPr>
          <p:cNvPr id="20" name="矩形 19">
            <a:extLst>
              <a:ext uri="{FF2B5EF4-FFF2-40B4-BE49-F238E27FC236}">
                <a16:creationId xmlns:a16="http://schemas.microsoft.com/office/drawing/2014/main" id="{4E15D85E-F37D-4BAA-9DD6-B1D7F9752A9F}"/>
              </a:ext>
            </a:extLst>
          </p:cNvPr>
          <p:cNvSpPr/>
          <p:nvPr/>
        </p:nvSpPr>
        <p:spPr>
          <a:xfrm>
            <a:off x="7875363" y="2596643"/>
            <a:ext cx="1261884" cy="406971"/>
          </a:xfrm>
          <a:prstGeom prst="rect">
            <a:avLst/>
          </a:prstGeom>
        </p:spPr>
        <p:txBody>
          <a:bodyPr wrap="none">
            <a:spAutoFit/>
          </a:bodyPr>
          <a:lstStyle/>
          <a:p>
            <a:pPr>
              <a:lnSpc>
                <a:spcPct val="125000"/>
              </a:lnSpc>
            </a:pPr>
            <a:r>
              <a:rPr lang="zh-CN" altLang="en-US" b="1" spc="300" dirty="0">
                <a:solidFill>
                  <a:srgbClr val="666666"/>
                </a:solidFill>
                <a:latin typeface="+mj-ea"/>
              </a:rPr>
              <a:t>联系电话</a:t>
            </a:r>
          </a:p>
        </p:txBody>
      </p:sp>
      <p:pic>
        <p:nvPicPr>
          <p:cNvPr id="21" name="图片 20">
            <a:extLst>
              <a:ext uri="{FF2B5EF4-FFF2-40B4-BE49-F238E27FC236}">
                <a16:creationId xmlns:a16="http://schemas.microsoft.com/office/drawing/2014/main" id="{167B7271-C0DC-4311-9A00-25ACB8976D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7350" y="3405776"/>
            <a:ext cx="608488" cy="608488"/>
          </a:xfrm>
          <a:prstGeom prst="rect">
            <a:avLst/>
          </a:prstGeom>
        </p:spPr>
      </p:pic>
      <p:pic>
        <p:nvPicPr>
          <p:cNvPr id="22" name="图片 21">
            <a:extLst>
              <a:ext uri="{FF2B5EF4-FFF2-40B4-BE49-F238E27FC236}">
                <a16:creationId xmlns:a16="http://schemas.microsoft.com/office/drawing/2014/main" id="{BD145AE2-7E21-4051-9233-D4CF7C236F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7350" y="1782324"/>
            <a:ext cx="608488" cy="608488"/>
          </a:xfrm>
          <a:prstGeom prst="rect">
            <a:avLst/>
          </a:prstGeom>
        </p:spPr>
      </p:pic>
      <p:pic>
        <p:nvPicPr>
          <p:cNvPr id="23" name="图片 22">
            <a:extLst>
              <a:ext uri="{FF2B5EF4-FFF2-40B4-BE49-F238E27FC236}">
                <a16:creationId xmlns:a16="http://schemas.microsoft.com/office/drawing/2014/main" id="{4FF1F9AB-D48B-4E53-85F0-AF24CAECDA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57350" y="2630936"/>
            <a:ext cx="608488" cy="608488"/>
          </a:xfrm>
          <a:prstGeom prst="rect">
            <a:avLst/>
          </a:prstGeom>
        </p:spPr>
      </p:pic>
      <p:sp>
        <p:nvSpPr>
          <p:cNvPr id="26" name="泪滴形 25">
            <a:extLst>
              <a:ext uri="{FF2B5EF4-FFF2-40B4-BE49-F238E27FC236}">
                <a16:creationId xmlns:a16="http://schemas.microsoft.com/office/drawing/2014/main" id="{854F0498-6953-4894-9E89-96A4354E4BB3}"/>
              </a:ext>
            </a:extLst>
          </p:cNvPr>
          <p:cNvSpPr/>
          <p:nvPr/>
        </p:nvSpPr>
        <p:spPr>
          <a:xfrm rot="8100000">
            <a:off x="4243693" y="2720256"/>
            <a:ext cx="385105" cy="385105"/>
          </a:xfrm>
          <a:prstGeom prst="teardrop">
            <a:avLst>
              <a:gd name="adj" fmla="val 189794"/>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泪滴形 26">
            <a:extLst>
              <a:ext uri="{FF2B5EF4-FFF2-40B4-BE49-F238E27FC236}">
                <a16:creationId xmlns:a16="http://schemas.microsoft.com/office/drawing/2014/main" id="{E7C13695-A252-404B-981D-B7789F562E83}"/>
              </a:ext>
            </a:extLst>
          </p:cNvPr>
          <p:cNvSpPr/>
          <p:nvPr/>
        </p:nvSpPr>
        <p:spPr>
          <a:xfrm rot="8100000">
            <a:off x="2518214" y="3417112"/>
            <a:ext cx="222928" cy="222928"/>
          </a:xfrm>
          <a:prstGeom prst="teardrop">
            <a:avLst>
              <a:gd name="adj" fmla="val 189794"/>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00104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3473B47-C1FE-4029-8AC5-A2CB424CB11D}"/>
              </a:ext>
            </a:extLst>
          </p:cNvPr>
          <p:cNvSpPr/>
          <p:nvPr/>
        </p:nvSpPr>
        <p:spPr>
          <a:xfrm>
            <a:off x="633755" y="1327987"/>
            <a:ext cx="4111428" cy="766896"/>
          </a:xfrm>
          <a:prstGeom prst="rect">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（一）</a:t>
            </a:r>
          </a:p>
        </p:txBody>
      </p:sp>
      <p:sp>
        <p:nvSpPr>
          <p:cNvPr id="2" name="灯片编号占位符 1">
            <a:extLst>
              <a:ext uri="{FF2B5EF4-FFF2-40B4-BE49-F238E27FC236}">
                <a16:creationId xmlns:a16="http://schemas.microsoft.com/office/drawing/2014/main" id="{3085D658-4DF9-4579-A438-2E2B8225B269}"/>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graphicFrame>
        <p:nvGraphicFramePr>
          <p:cNvPr id="11" name="图表 10">
            <a:extLst>
              <a:ext uri="{FF2B5EF4-FFF2-40B4-BE49-F238E27FC236}">
                <a16:creationId xmlns:a16="http://schemas.microsoft.com/office/drawing/2014/main" id="{74F000FC-BCC1-4D23-91B8-5FB196C3013E}"/>
              </a:ext>
            </a:extLst>
          </p:cNvPr>
          <p:cNvGraphicFramePr/>
          <p:nvPr>
            <p:extLst>
              <p:ext uri="{D42A27DB-BD31-4B8C-83A1-F6EECF244321}">
                <p14:modId xmlns:p14="http://schemas.microsoft.com/office/powerpoint/2010/main" val="940044080"/>
              </p:ext>
            </p:extLst>
          </p:nvPr>
        </p:nvGraphicFramePr>
        <p:xfrm>
          <a:off x="5209309" y="1327987"/>
          <a:ext cx="6142181" cy="4202025"/>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a:extLst>
              <a:ext uri="{FF2B5EF4-FFF2-40B4-BE49-F238E27FC236}">
                <a16:creationId xmlns:a16="http://schemas.microsoft.com/office/drawing/2014/main" id="{CE317028-A6BC-4BFD-AD11-3DA6A1DD69EF}"/>
              </a:ext>
            </a:extLst>
          </p:cNvPr>
          <p:cNvSpPr/>
          <p:nvPr/>
        </p:nvSpPr>
        <p:spPr>
          <a:xfrm>
            <a:off x="633755" y="2094883"/>
            <a:ext cx="4111428" cy="328006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bject 4013">
            <a:extLst>
              <a:ext uri="{FF2B5EF4-FFF2-40B4-BE49-F238E27FC236}">
                <a16:creationId xmlns:a16="http://schemas.microsoft.com/office/drawing/2014/main" id="{FE32DC23-66EC-4E40-8E79-0233ABE3313C}"/>
              </a:ext>
            </a:extLst>
          </p:cNvPr>
          <p:cNvSpPr txBox="1"/>
          <p:nvPr/>
        </p:nvSpPr>
        <p:spPr>
          <a:xfrm>
            <a:off x="1006287" y="1451006"/>
            <a:ext cx="3599195" cy="520858"/>
          </a:xfrm>
          <a:prstGeom prst="rect">
            <a:avLst/>
          </a:prstGeom>
        </p:spPr>
        <p:txBody>
          <a:bodyPr vert="horz" rtlCol="0" anchor="ctr" anchorCtr="0">
            <a:noAutofit/>
          </a:bodyPr>
          <a:lstStyle/>
          <a:p>
            <a:pPr>
              <a:lnSpc>
                <a:spcPct val="95833"/>
              </a:lnSpc>
            </a:pPr>
            <a:r>
              <a:rPr lang="zh-CN" altLang="en-US" sz="2400" b="1" dirty="0">
                <a:solidFill>
                  <a:srgbClr val="A62038"/>
                </a:solidFill>
                <a:latin typeface="+mj-ea"/>
                <a:ea typeface="+mj-ea"/>
              </a:rPr>
              <a:t>在此添加段落要点</a:t>
            </a:r>
            <a:endParaRPr lang="zh-CN" altLang="en-US" sz="1100" b="1" dirty="0">
              <a:solidFill>
                <a:srgbClr val="A62038"/>
              </a:solidFill>
              <a:latin typeface="+mj-ea"/>
              <a:ea typeface="+mj-ea"/>
            </a:endParaRPr>
          </a:p>
        </p:txBody>
      </p:sp>
      <p:sp>
        <p:nvSpPr>
          <p:cNvPr id="15" name="Object 4014">
            <a:extLst>
              <a:ext uri="{FF2B5EF4-FFF2-40B4-BE49-F238E27FC236}">
                <a16:creationId xmlns:a16="http://schemas.microsoft.com/office/drawing/2014/main" id="{6C7C9B80-51FB-4653-911C-02E86DE45473}"/>
              </a:ext>
            </a:extLst>
          </p:cNvPr>
          <p:cNvSpPr txBox="1"/>
          <p:nvPr/>
        </p:nvSpPr>
        <p:spPr>
          <a:xfrm>
            <a:off x="1006287" y="2238136"/>
            <a:ext cx="3366364"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sp>
        <p:nvSpPr>
          <p:cNvPr id="17" name="半闭框 16">
            <a:extLst>
              <a:ext uri="{FF2B5EF4-FFF2-40B4-BE49-F238E27FC236}">
                <a16:creationId xmlns:a16="http://schemas.microsoft.com/office/drawing/2014/main" id="{029E6CE4-308E-402C-982C-DA2109A5E034}"/>
              </a:ext>
            </a:extLst>
          </p:cNvPr>
          <p:cNvSpPr/>
          <p:nvPr/>
        </p:nvSpPr>
        <p:spPr>
          <a:xfrm rot="10800000">
            <a:off x="4423155" y="5042856"/>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6022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8BD7089E-3315-4B96-960F-ECAEA8D18ECB}"/>
              </a:ext>
            </a:extLst>
          </p:cNvPr>
          <p:cNvSpPr/>
          <p:nvPr/>
        </p:nvSpPr>
        <p:spPr>
          <a:xfrm>
            <a:off x="5253478" y="886689"/>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2D11C22E-7FDD-4818-B3D9-F8B05A8EC72D}"/>
              </a:ext>
            </a:extLst>
          </p:cNvPr>
          <p:cNvSpPr/>
          <p:nvPr/>
        </p:nvSpPr>
        <p:spPr>
          <a:xfrm>
            <a:off x="5253478" y="1768123"/>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1BB77A1C-41F6-4D69-80FE-86E7AC6FB3AA}"/>
              </a:ext>
            </a:extLst>
          </p:cNvPr>
          <p:cNvSpPr/>
          <p:nvPr/>
        </p:nvSpPr>
        <p:spPr>
          <a:xfrm>
            <a:off x="5253478" y="2649557"/>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45142DB3-BF74-4859-ABE5-06B5C4D07F12}"/>
              </a:ext>
            </a:extLst>
          </p:cNvPr>
          <p:cNvSpPr/>
          <p:nvPr/>
        </p:nvSpPr>
        <p:spPr>
          <a:xfrm>
            <a:off x="5253478" y="3530991"/>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3746FF6-107E-4EFC-92B5-0869F303474F}"/>
              </a:ext>
            </a:extLst>
          </p:cNvPr>
          <p:cNvSpPr/>
          <p:nvPr/>
        </p:nvSpPr>
        <p:spPr>
          <a:xfrm>
            <a:off x="5253478" y="4412425"/>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bject 205">
            <a:extLst>
              <a:ext uri="{FF2B5EF4-FFF2-40B4-BE49-F238E27FC236}">
                <a16:creationId xmlns:a16="http://schemas.microsoft.com/office/drawing/2014/main" id="{3EA3E62A-1151-422E-A13B-82B6BCBD930C}"/>
              </a:ext>
            </a:extLst>
          </p:cNvPr>
          <p:cNvSpPr txBox="1"/>
          <p:nvPr/>
        </p:nvSpPr>
        <p:spPr>
          <a:xfrm>
            <a:off x="5565457" y="3584481"/>
            <a:ext cx="54381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第四部分 在此添加文字</a:t>
            </a:r>
          </a:p>
        </p:txBody>
      </p:sp>
      <p:sp>
        <p:nvSpPr>
          <p:cNvPr id="5" name="Object 207">
            <a:extLst>
              <a:ext uri="{FF2B5EF4-FFF2-40B4-BE49-F238E27FC236}">
                <a16:creationId xmlns:a16="http://schemas.microsoft.com/office/drawing/2014/main" id="{1FE7D1AB-0F6A-4246-AA09-AD6DF02621F6}"/>
              </a:ext>
            </a:extLst>
          </p:cNvPr>
          <p:cNvSpPr txBox="1"/>
          <p:nvPr/>
        </p:nvSpPr>
        <p:spPr>
          <a:xfrm>
            <a:off x="5540058" y="1827821"/>
            <a:ext cx="54635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第二部分 在此添加文字</a:t>
            </a:r>
          </a:p>
        </p:txBody>
      </p:sp>
      <p:sp>
        <p:nvSpPr>
          <p:cNvPr id="7" name="Object 209">
            <a:extLst>
              <a:ext uri="{FF2B5EF4-FFF2-40B4-BE49-F238E27FC236}">
                <a16:creationId xmlns:a16="http://schemas.microsoft.com/office/drawing/2014/main" id="{560C5A8C-9FCB-43B5-9294-427E97E12054}"/>
              </a:ext>
            </a:extLst>
          </p:cNvPr>
          <p:cNvSpPr txBox="1"/>
          <p:nvPr/>
        </p:nvSpPr>
        <p:spPr>
          <a:xfrm>
            <a:off x="5533707" y="949491"/>
            <a:ext cx="5469940"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第一部分 在此添加文字</a:t>
            </a:r>
            <a:endParaRPr lang="zh-CN" altLang="en-US" sz="900" spc="300" dirty="0">
              <a:solidFill>
                <a:srgbClr val="A62038"/>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5565457" y="2706151"/>
            <a:ext cx="54381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第三部分 在此添加文字</a:t>
            </a: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cxnSp>
        <p:nvCxnSpPr>
          <p:cNvPr id="11" name="直接连接符 10">
            <a:extLst>
              <a:ext uri="{FF2B5EF4-FFF2-40B4-BE49-F238E27FC236}">
                <a16:creationId xmlns:a16="http://schemas.microsoft.com/office/drawing/2014/main" id="{B8A4AE2A-A60A-421E-A69D-DBA4B4DB09EC}"/>
              </a:ext>
            </a:extLst>
          </p:cNvPr>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06881802-E497-4552-800C-C783B9706327}"/>
              </a:ext>
            </a:extLst>
          </p:cNvPr>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bject 205">
            <a:extLst>
              <a:ext uri="{FF2B5EF4-FFF2-40B4-BE49-F238E27FC236}">
                <a16:creationId xmlns:a16="http://schemas.microsoft.com/office/drawing/2014/main" id="{491F623A-B652-4263-92AE-203410D2ACF2}"/>
              </a:ext>
            </a:extLst>
          </p:cNvPr>
          <p:cNvSpPr txBox="1"/>
          <p:nvPr/>
        </p:nvSpPr>
        <p:spPr>
          <a:xfrm>
            <a:off x="5565457" y="4462811"/>
            <a:ext cx="54381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第三部分 在此添加文字</a:t>
            </a:r>
          </a:p>
        </p:txBody>
      </p:sp>
      <p:sp>
        <p:nvSpPr>
          <p:cNvPr id="21" name="Object 205">
            <a:extLst>
              <a:ext uri="{FF2B5EF4-FFF2-40B4-BE49-F238E27FC236}">
                <a16:creationId xmlns:a16="http://schemas.microsoft.com/office/drawing/2014/main" id="{83E6D62E-37CD-4CF4-BE89-D16CBC2076B2}"/>
              </a:ext>
            </a:extLst>
          </p:cNvPr>
          <p:cNvSpPr txBox="1"/>
          <p:nvPr/>
        </p:nvSpPr>
        <p:spPr>
          <a:xfrm>
            <a:off x="4326361" y="358448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2" name="Object 207">
            <a:extLst>
              <a:ext uri="{FF2B5EF4-FFF2-40B4-BE49-F238E27FC236}">
                <a16:creationId xmlns:a16="http://schemas.microsoft.com/office/drawing/2014/main" id="{FBAA75F7-69FB-4F4B-85AE-5CD9EF74E8F8}"/>
              </a:ext>
            </a:extLst>
          </p:cNvPr>
          <p:cNvSpPr txBox="1"/>
          <p:nvPr/>
        </p:nvSpPr>
        <p:spPr>
          <a:xfrm>
            <a:off x="4300963" y="1827821"/>
            <a:ext cx="1153202"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3" name="Object 209">
            <a:extLst>
              <a:ext uri="{FF2B5EF4-FFF2-40B4-BE49-F238E27FC236}">
                <a16:creationId xmlns:a16="http://schemas.microsoft.com/office/drawing/2014/main" id="{2A9D0054-DAD4-4056-8042-121392405274}"/>
              </a:ext>
            </a:extLst>
          </p:cNvPr>
          <p:cNvSpPr txBox="1"/>
          <p:nvPr/>
        </p:nvSpPr>
        <p:spPr>
          <a:xfrm>
            <a:off x="4294611" y="949491"/>
            <a:ext cx="1154543"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24" name="Object 205">
            <a:extLst>
              <a:ext uri="{FF2B5EF4-FFF2-40B4-BE49-F238E27FC236}">
                <a16:creationId xmlns:a16="http://schemas.microsoft.com/office/drawing/2014/main" id="{6067945F-723D-4B73-BBDE-3EE5D212FF62}"/>
              </a:ext>
            </a:extLst>
          </p:cNvPr>
          <p:cNvSpPr txBox="1"/>
          <p:nvPr/>
        </p:nvSpPr>
        <p:spPr>
          <a:xfrm>
            <a:off x="4326361" y="270615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5" name="Object 205">
            <a:extLst>
              <a:ext uri="{FF2B5EF4-FFF2-40B4-BE49-F238E27FC236}">
                <a16:creationId xmlns:a16="http://schemas.microsoft.com/office/drawing/2014/main" id="{BF5437FA-D57B-47A1-A239-5BCDB75787D2}"/>
              </a:ext>
            </a:extLst>
          </p:cNvPr>
          <p:cNvSpPr txBox="1"/>
          <p:nvPr/>
        </p:nvSpPr>
        <p:spPr>
          <a:xfrm>
            <a:off x="4326361" y="446281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05</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997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图表文字混排版式（二）</a:t>
            </a:r>
          </a:p>
        </p:txBody>
      </p:sp>
      <p:sp>
        <p:nvSpPr>
          <p:cNvPr id="2" name="灯片编号占位符 1">
            <a:extLst>
              <a:ext uri="{FF2B5EF4-FFF2-40B4-BE49-F238E27FC236}">
                <a16:creationId xmlns:a16="http://schemas.microsoft.com/office/drawing/2014/main" id="{BC93C0E5-794F-45E2-A8CB-62D83B73ACB5}"/>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graphicFrame>
        <p:nvGraphicFramePr>
          <p:cNvPr id="12" name="图表 11">
            <a:extLst>
              <a:ext uri="{FF2B5EF4-FFF2-40B4-BE49-F238E27FC236}">
                <a16:creationId xmlns:a16="http://schemas.microsoft.com/office/drawing/2014/main" id="{0BA78990-A98E-4D4C-92BA-442F4E7B1BAC}"/>
              </a:ext>
            </a:extLst>
          </p:cNvPr>
          <p:cNvGraphicFramePr/>
          <p:nvPr>
            <p:extLst>
              <p:ext uri="{D42A27DB-BD31-4B8C-83A1-F6EECF244321}">
                <p14:modId xmlns:p14="http://schemas.microsoft.com/office/powerpoint/2010/main" val="1556161640"/>
              </p:ext>
            </p:extLst>
          </p:nvPr>
        </p:nvGraphicFramePr>
        <p:xfrm>
          <a:off x="6353267" y="1066223"/>
          <a:ext cx="4725303" cy="4178295"/>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占位符 1">
            <a:extLst>
              <a:ext uri="{FF2B5EF4-FFF2-40B4-BE49-F238E27FC236}">
                <a16:creationId xmlns:a16="http://schemas.microsoft.com/office/drawing/2014/main" id="{F1C93D55-19D0-4A0A-B8B9-B4A1B0C577DA}"/>
              </a:ext>
            </a:extLst>
          </p:cNvPr>
          <p:cNvSpPr txBox="1">
            <a:spLocks/>
          </p:cNvSpPr>
          <p:nvPr/>
        </p:nvSpPr>
        <p:spPr>
          <a:xfrm>
            <a:off x="1485415" y="2497872"/>
            <a:ext cx="4443981" cy="2477686"/>
          </a:xfrm>
          <a:prstGeom prst="rect">
            <a:avLst/>
          </a:prstGeom>
        </p:spPr>
        <p:txBody>
          <a:bodyPr/>
          <a:lstStyle>
            <a:lvl1pPr marL="363538" indent="-363538" algn="l" defTabSz="914400" rtl="0" eaLnBrk="1" latinLnBrk="0" hangingPunct="1">
              <a:lnSpc>
                <a:spcPct val="130000"/>
              </a:lnSpc>
              <a:spcBef>
                <a:spcPts val="1000"/>
              </a:spcBef>
              <a:buClr>
                <a:srgbClr val="A62038"/>
              </a:buClr>
              <a:buFont typeface="Arial" panose="020B0604020202020204" pitchFamily="34" charset="0"/>
              <a:buChar char="•"/>
              <a:defRPr sz="2400" b="0"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rgbClr val="A62038"/>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rgbClr val="A62038"/>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可在此处添加您的文字可在此处添加您的文字可在此处添加您的文字可在此处添加您的文字可在此处添加您的文字可在此处添加您可在此处添加您的。</a:t>
            </a:r>
            <a:endParaRPr lang="en-US" altLang="zh-CN" sz="2000" dirty="0">
              <a:solidFill>
                <a:schemeClr val="tx1">
                  <a:lumMod val="75000"/>
                  <a:lumOff val="25000"/>
                </a:schemeClr>
              </a:solidFill>
            </a:endParaRPr>
          </a:p>
        </p:txBody>
      </p:sp>
      <p:sp>
        <p:nvSpPr>
          <p:cNvPr id="13" name="Object 408">
            <a:extLst>
              <a:ext uri="{FF2B5EF4-FFF2-40B4-BE49-F238E27FC236}">
                <a16:creationId xmlns:a16="http://schemas.microsoft.com/office/drawing/2014/main" id="{28F39020-CA26-4A04-9ECF-FCC51803EEFA}"/>
              </a:ext>
            </a:extLst>
          </p:cNvPr>
          <p:cNvSpPr txBox="1"/>
          <p:nvPr/>
        </p:nvSpPr>
        <p:spPr>
          <a:xfrm>
            <a:off x="1485415" y="1977595"/>
            <a:ext cx="2643961" cy="320637"/>
          </a:xfrm>
          <a:prstGeom prst="rect">
            <a:avLst/>
          </a:prstGeom>
        </p:spPr>
        <p:txBody>
          <a:bodyPr vert="horz" rtlCol="0" anchor="ctr" anchorCtr="0">
            <a:noAutofit/>
          </a:bodyPr>
          <a:lstStyle/>
          <a:p>
            <a:pPr>
              <a:lnSpc>
                <a:spcPct val="95833"/>
              </a:lnSpc>
            </a:pPr>
            <a:r>
              <a:rPr lang="zh-CN" altLang="en-US" sz="2400" b="1" dirty="0">
                <a:solidFill>
                  <a:srgbClr val="A62038"/>
                </a:solidFill>
                <a:latin typeface="+mj-ea"/>
                <a:ea typeface="+mj-ea"/>
              </a:rPr>
              <a:t>在此添加段落要点</a:t>
            </a:r>
            <a:endParaRPr lang="zh-CN" altLang="en-US" sz="1100" b="1" dirty="0">
              <a:solidFill>
                <a:srgbClr val="A62038"/>
              </a:solidFill>
              <a:latin typeface="+mj-ea"/>
              <a:ea typeface="+mj-ea"/>
            </a:endParaRPr>
          </a:p>
        </p:txBody>
      </p:sp>
      <p:grpSp>
        <p:nvGrpSpPr>
          <p:cNvPr id="14" name="组合 13">
            <a:extLst>
              <a:ext uri="{FF2B5EF4-FFF2-40B4-BE49-F238E27FC236}">
                <a16:creationId xmlns:a16="http://schemas.microsoft.com/office/drawing/2014/main" id="{BFEF8CA4-5570-4311-A888-C4A12453DF1E}"/>
              </a:ext>
            </a:extLst>
          </p:cNvPr>
          <p:cNvGrpSpPr/>
          <p:nvPr/>
        </p:nvGrpSpPr>
        <p:grpSpPr>
          <a:xfrm>
            <a:off x="1119742" y="1413153"/>
            <a:ext cx="5125254" cy="3892384"/>
            <a:chOff x="6147934" y="1699481"/>
            <a:chExt cx="5125254" cy="3892384"/>
          </a:xfrm>
        </p:grpSpPr>
        <p:grpSp>
          <p:nvGrpSpPr>
            <p:cNvPr id="15" name="组合 14">
              <a:extLst>
                <a:ext uri="{FF2B5EF4-FFF2-40B4-BE49-F238E27FC236}">
                  <a16:creationId xmlns:a16="http://schemas.microsoft.com/office/drawing/2014/main" id="{74B050BF-0097-405A-9458-E7D14198CAD2}"/>
                </a:ext>
              </a:extLst>
            </p:cNvPr>
            <p:cNvGrpSpPr/>
            <p:nvPr/>
          </p:nvGrpSpPr>
          <p:grpSpPr>
            <a:xfrm>
              <a:off x="6147934" y="1699481"/>
              <a:ext cx="5125254" cy="3892384"/>
              <a:chOff x="892372" y="1699481"/>
              <a:chExt cx="4690281" cy="3892384"/>
            </a:xfrm>
          </p:grpSpPr>
          <p:sp>
            <p:nvSpPr>
              <p:cNvPr id="21" name="矩形: 圆角 20">
                <a:extLst>
                  <a:ext uri="{FF2B5EF4-FFF2-40B4-BE49-F238E27FC236}">
                    <a16:creationId xmlns:a16="http://schemas.microsoft.com/office/drawing/2014/main" id="{FE8CDB01-F7F3-4623-A9C4-BB0A6F8079AD}"/>
                  </a:ext>
                </a:extLst>
              </p:cNvPr>
              <p:cNvSpPr/>
              <p:nvPr/>
            </p:nvSpPr>
            <p:spPr>
              <a:xfrm>
                <a:off x="892372" y="1699481"/>
                <a:ext cx="469028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a:extLst>
                  <a:ext uri="{FF2B5EF4-FFF2-40B4-BE49-F238E27FC236}">
                    <a16:creationId xmlns:a16="http://schemas.microsoft.com/office/drawing/2014/main" id="{E542BEB5-3C12-4986-BDF2-B9714EE3DF31}"/>
                  </a:ext>
                </a:extLst>
              </p:cNvPr>
              <p:cNvSpPr/>
              <p:nvPr/>
            </p:nvSpPr>
            <p:spPr>
              <a:xfrm rot="10800000">
                <a:off x="5260625" y="5261886"/>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 name="矩形: 圆顶角 19">
              <a:extLst>
                <a:ext uri="{FF2B5EF4-FFF2-40B4-BE49-F238E27FC236}">
                  <a16:creationId xmlns:a16="http://schemas.microsoft.com/office/drawing/2014/main" id="{63FCB943-2E4E-4DA9-9655-87969D5656BB}"/>
                </a:ext>
              </a:extLst>
            </p:cNvPr>
            <p:cNvSpPr/>
            <p:nvPr/>
          </p:nvSpPr>
          <p:spPr>
            <a:xfrm rot="10800000">
              <a:off x="6293035"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998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（三）</a:t>
            </a:r>
          </a:p>
        </p:txBody>
      </p:sp>
      <p:sp>
        <p:nvSpPr>
          <p:cNvPr id="2" name="灯片编号占位符 1">
            <a:extLst>
              <a:ext uri="{FF2B5EF4-FFF2-40B4-BE49-F238E27FC236}">
                <a16:creationId xmlns:a16="http://schemas.microsoft.com/office/drawing/2014/main" id="{ED7D369A-8849-4EFC-BFA6-AA6C4A7A8209}"/>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graphicFrame>
        <p:nvGraphicFramePr>
          <p:cNvPr id="8" name="图表 7">
            <a:extLst>
              <a:ext uri="{FF2B5EF4-FFF2-40B4-BE49-F238E27FC236}">
                <a16:creationId xmlns:a16="http://schemas.microsoft.com/office/drawing/2014/main" id="{13533E94-2C6F-4422-95CD-32C4270C3A6A}"/>
              </a:ext>
            </a:extLst>
          </p:cNvPr>
          <p:cNvGraphicFramePr/>
          <p:nvPr>
            <p:extLst>
              <p:ext uri="{D42A27DB-BD31-4B8C-83A1-F6EECF244321}">
                <p14:modId xmlns:p14="http://schemas.microsoft.com/office/powerpoint/2010/main" val="3527348081"/>
              </p:ext>
            </p:extLst>
          </p:nvPr>
        </p:nvGraphicFramePr>
        <p:xfrm>
          <a:off x="1012444" y="989446"/>
          <a:ext cx="9848021" cy="4646592"/>
        </p:xfrm>
        <a:graphic>
          <a:graphicData uri="http://schemas.openxmlformats.org/drawingml/2006/chart">
            <c:chart xmlns:c="http://schemas.openxmlformats.org/drawingml/2006/chart" xmlns:r="http://schemas.openxmlformats.org/officeDocument/2006/relationships" r:id="rId3"/>
          </a:graphicData>
        </a:graphic>
      </p:graphicFrame>
      <p:sp>
        <p:nvSpPr>
          <p:cNvPr id="13" name="箭头: 下 12">
            <a:extLst>
              <a:ext uri="{FF2B5EF4-FFF2-40B4-BE49-F238E27FC236}">
                <a16:creationId xmlns:a16="http://schemas.microsoft.com/office/drawing/2014/main" id="{D206DA50-B98B-4503-8970-64ECB345D287}"/>
              </a:ext>
            </a:extLst>
          </p:cNvPr>
          <p:cNvSpPr/>
          <p:nvPr/>
        </p:nvSpPr>
        <p:spPr>
          <a:xfrm rot="10800000">
            <a:off x="6262676" y="4010137"/>
            <a:ext cx="187076" cy="1097282"/>
          </a:xfrm>
          <a:prstGeom prst="downArrow">
            <a:avLst>
              <a:gd name="adj1" fmla="val 100000"/>
              <a:gd name="adj2"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圆角矩形 15">
            <a:extLst>
              <a:ext uri="{FF2B5EF4-FFF2-40B4-BE49-F238E27FC236}">
                <a16:creationId xmlns:a16="http://schemas.microsoft.com/office/drawing/2014/main" id="{A4F5BB3B-4642-41AB-A671-1CF253197655}"/>
              </a:ext>
            </a:extLst>
          </p:cNvPr>
          <p:cNvSpPr/>
          <p:nvPr/>
        </p:nvSpPr>
        <p:spPr>
          <a:xfrm>
            <a:off x="8251728" y="3585876"/>
            <a:ext cx="2079039" cy="648620"/>
          </a:xfrm>
          <a:prstGeom prst="wedgeRoundRectCallout">
            <a:avLst>
              <a:gd name="adj1" fmla="val -75994"/>
              <a:gd name="adj2" fmla="val -69285"/>
              <a:gd name="adj3" fmla="val 16667"/>
            </a:avLst>
          </a:prstGeom>
          <a:solidFill>
            <a:schemeClr val="bg1">
              <a:alpha val="7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126B569-29BD-45FA-B041-68D15E4ECCCD}"/>
              </a:ext>
            </a:extLst>
          </p:cNvPr>
          <p:cNvSpPr txBox="1"/>
          <p:nvPr/>
        </p:nvSpPr>
        <p:spPr>
          <a:xfrm>
            <a:off x="8400035" y="3648398"/>
            <a:ext cx="1740477" cy="516423"/>
          </a:xfrm>
          <a:prstGeom prst="rect">
            <a:avLst/>
          </a:prstGeom>
          <a:noFill/>
        </p:spPr>
        <p:txBody>
          <a:bodyPr wrap="square" rtlCol="0">
            <a:spAutoFit/>
          </a:bodyPr>
          <a:lstStyle/>
          <a:p>
            <a:pPr algn="just">
              <a:lnSpc>
                <a:spcPct val="120000"/>
              </a:lnSpc>
              <a:spcBef>
                <a:spcPts val="600"/>
              </a:spcBef>
            </a:pPr>
            <a:r>
              <a:rPr lang="zh-CN" altLang="en-US" sz="1200" dirty="0">
                <a:solidFill>
                  <a:schemeClr val="tx1">
                    <a:lumMod val="75000"/>
                    <a:lumOff val="25000"/>
                  </a:schemeClr>
                </a:solidFill>
              </a:rPr>
              <a:t>可在此处添加您的文字可在此处添加您的文字。</a:t>
            </a:r>
          </a:p>
        </p:txBody>
      </p:sp>
      <p:grpSp>
        <p:nvGrpSpPr>
          <p:cNvPr id="10" name="组合 9">
            <a:extLst>
              <a:ext uri="{FF2B5EF4-FFF2-40B4-BE49-F238E27FC236}">
                <a16:creationId xmlns:a16="http://schemas.microsoft.com/office/drawing/2014/main" id="{F6515339-B42C-4D89-AAE3-1CA8AB380416}"/>
              </a:ext>
            </a:extLst>
          </p:cNvPr>
          <p:cNvGrpSpPr/>
          <p:nvPr/>
        </p:nvGrpSpPr>
        <p:grpSpPr>
          <a:xfrm>
            <a:off x="2805241" y="1934296"/>
            <a:ext cx="1155699" cy="1155699"/>
            <a:chOff x="2685169" y="2202151"/>
            <a:chExt cx="1155699" cy="1155699"/>
          </a:xfrm>
        </p:grpSpPr>
        <p:sp>
          <p:nvSpPr>
            <p:cNvPr id="9" name="泪滴形 8">
              <a:extLst>
                <a:ext uri="{FF2B5EF4-FFF2-40B4-BE49-F238E27FC236}">
                  <a16:creationId xmlns:a16="http://schemas.microsoft.com/office/drawing/2014/main" id="{252E9A1C-B249-46B1-84D7-EC158E21E477}"/>
                </a:ext>
              </a:extLst>
            </p:cNvPr>
            <p:cNvSpPr/>
            <p:nvPr/>
          </p:nvSpPr>
          <p:spPr>
            <a:xfrm rot="8100000">
              <a:off x="2685169" y="2202151"/>
              <a:ext cx="1155699" cy="1155699"/>
            </a:xfrm>
            <a:prstGeom prst="teardrop">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image 5022">
              <a:extLst>
                <a:ext uri="{FF2B5EF4-FFF2-40B4-BE49-F238E27FC236}">
                  <a16:creationId xmlns:a16="http://schemas.microsoft.com/office/drawing/2014/main" id="{0765C3DE-958C-40C6-A096-B4FF8C8E2B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2778385" y="2289018"/>
              <a:ext cx="987582" cy="987582"/>
            </a:xfrm>
            <a:prstGeom prst="ellipse">
              <a:avLst/>
            </a:prstGeom>
          </p:spPr>
        </p:pic>
      </p:grpSp>
      <p:grpSp>
        <p:nvGrpSpPr>
          <p:cNvPr id="18" name="组合 17">
            <a:extLst>
              <a:ext uri="{FF2B5EF4-FFF2-40B4-BE49-F238E27FC236}">
                <a16:creationId xmlns:a16="http://schemas.microsoft.com/office/drawing/2014/main" id="{618EE938-4E32-4063-9431-72A0EA3954AB}"/>
              </a:ext>
            </a:extLst>
          </p:cNvPr>
          <p:cNvGrpSpPr/>
          <p:nvPr/>
        </p:nvGrpSpPr>
        <p:grpSpPr>
          <a:xfrm>
            <a:off x="7094824" y="1852143"/>
            <a:ext cx="660002" cy="660002"/>
            <a:chOff x="2685169" y="2202151"/>
            <a:chExt cx="1155699" cy="1155699"/>
          </a:xfrm>
        </p:grpSpPr>
        <p:sp>
          <p:nvSpPr>
            <p:cNvPr id="19" name="泪滴形 18">
              <a:extLst>
                <a:ext uri="{FF2B5EF4-FFF2-40B4-BE49-F238E27FC236}">
                  <a16:creationId xmlns:a16="http://schemas.microsoft.com/office/drawing/2014/main" id="{28F28806-0680-4F84-8F25-1BDB63D02947}"/>
                </a:ext>
              </a:extLst>
            </p:cNvPr>
            <p:cNvSpPr/>
            <p:nvPr/>
          </p:nvSpPr>
          <p:spPr>
            <a:xfrm rot="8100000">
              <a:off x="2685169" y="2202151"/>
              <a:ext cx="1155699" cy="1155699"/>
            </a:xfrm>
            <a:prstGeom prst="teardrop">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image 5022">
              <a:extLst>
                <a:ext uri="{FF2B5EF4-FFF2-40B4-BE49-F238E27FC236}">
                  <a16:creationId xmlns:a16="http://schemas.microsoft.com/office/drawing/2014/main" id="{5FB5F4E4-E33D-4296-A137-D9F3AA64F7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8398" y="2350836"/>
              <a:ext cx="909240" cy="858328"/>
            </a:xfrm>
            <a:prstGeom prst="ellipse">
              <a:avLst/>
            </a:prstGeom>
          </p:spPr>
        </p:pic>
      </p:grpSp>
    </p:spTree>
    <p:extLst>
      <p:ext uri="{BB962C8B-B14F-4D97-AF65-F5344CB8AC3E}">
        <p14:creationId xmlns:p14="http://schemas.microsoft.com/office/powerpoint/2010/main" val="10213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4F8DEF-E772-4320-A8CA-D0674F83EECE}"/>
              </a:ext>
            </a:extLst>
          </p:cNvPr>
          <p:cNvGrpSpPr/>
          <p:nvPr/>
        </p:nvGrpSpPr>
        <p:grpSpPr>
          <a:xfrm>
            <a:off x="7640690" y="1587742"/>
            <a:ext cx="3283060" cy="3216566"/>
            <a:chOff x="7640690" y="1587742"/>
            <a:chExt cx="3283060" cy="3216566"/>
          </a:xfrm>
        </p:grpSpPr>
        <p:sp>
          <p:nvSpPr>
            <p:cNvPr id="14" name="矩形: 圆角 13">
              <a:extLst>
                <a:ext uri="{FF2B5EF4-FFF2-40B4-BE49-F238E27FC236}">
                  <a16:creationId xmlns:a16="http://schemas.microsoft.com/office/drawing/2014/main" id="{026A3229-0172-4DC3-9661-E86A6BB18CA0}"/>
                </a:ext>
              </a:extLst>
            </p:cNvPr>
            <p:cNvSpPr/>
            <p:nvPr/>
          </p:nvSpPr>
          <p:spPr>
            <a:xfrm>
              <a:off x="7640690" y="1587742"/>
              <a:ext cx="3283060" cy="3215778"/>
            </a:xfrm>
            <a:prstGeom prst="roundRect">
              <a:avLst>
                <a:gd name="adj" fmla="val 0"/>
              </a:avLst>
            </a:prstGeom>
            <a:solidFill>
              <a:schemeClr val="accent5">
                <a:lumMod val="20000"/>
                <a:lumOff val="80000"/>
              </a:schemeClr>
            </a:solidFill>
            <a:ln w="6350" cap="flat" cmpd="sng" algn="ctr">
              <a:solidFill>
                <a:schemeClr val="bg1">
                  <a:lumMod val="85000"/>
                </a:schemeClr>
              </a:solidFill>
              <a:prstDash val="solid"/>
              <a:miter lim="800000"/>
            </a:ln>
            <a:effectLst/>
          </p:spPr>
          <p:txBody>
            <a:bodyPr rtlCol="0" anchor="ctr"/>
            <a:lstStyle/>
            <a:p>
              <a:pPr algn="just"/>
              <a:endParaRPr lang="zh-CN" altLang="en-US" dirty="0"/>
            </a:p>
          </p:txBody>
        </p:sp>
        <p:sp>
          <p:nvSpPr>
            <p:cNvPr id="11" name="半闭框 10">
              <a:extLst>
                <a:ext uri="{FF2B5EF4-FFF2-40B4-BE49-F238E27FC236}">
                  <a16:creationId xmlns:a16="http://schemas.microsoft.com/office/drawing/2014/main" id="{ED83AD02-F5E5-47AE-A814-F7B640819D08}"/>
                </a:ext>
              </a:extLst>
            </p:cNvPr>
            <p:cNvSpPr/>
            <p:nvPr/>
          </p:nvSpPr>
          <p:spPr>
            <a:xfrm rot="10800000">
              <a:off x="10571857" y="4474329"/>
              <a:ext cx="351893"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（四）</a:t>
            </a:r>
          </a:p>
        </p:txBody>
      </p:sp>
      <p:sp>
        <p:nvSpPr>
          <p:cNvPr id="4" name="灯片编号占位符 3">
            <a:extLst>
              <a:ext uri="{FF2B5EF4-FFF2-40B4-BE49-F238E27FC236}">
                <a16:creationId xmlns:a16="http://schemas.microsoft.com/office/drawing/2014/main" id="{DB1A5138-4568-4AFD-A82D-7361853857BC}"/>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graphicFrame>
        <p:nvGraphicFramePr>
          <p:cNvPr id="2" name="表格 1">
            <a:extLst>
              <a:ext uri="{FF2B5EF4-FFF2-40B4-BE49-F238E27FC236}">
                <a16:creationId xmlns:a16="http://schemas.microsoft.com/office/drawing/2014/main" id="{C25899B4-AF83-4FAD-9221-E67DB1DEB0E8}"/>
              </a:ext>
            </a:extLst>
          </p:cNvPr>
          <p:cNvGraphicFramePr>
            <a:graphicFrameLocks noGrp="1"/>
          </p:cNvGraphicFramePr>
          <p:nvPr>
            <p:extLst>
              <p:ext uri="{D42A27DB-BD31-4B8C-83A1-F6EECF244321}">
                <p14:modId xmlns:p14="http://schemas.microsoft.com/office/powerpoint/2010/main" val="435762716"/>
              </p:ext>
            </p:extLst>
          </p:nvPr>
        </p:nvGraphicFramePr>
        <p:xfrm>
          <a:off x="1252590" y="1587742"/>
          <a:ext cx="6246430" cy="3215778"/>
        </p:xfrm>
        <a:graphic>
          <a:graphicData uri="http://schemas.openxmlformats.org/drawingml/2006/table">
            <a:tbl>
              <a:tblPr firstRow="1" bandRow="1">
                <a:tableStyleId>{5C22544A-7EE6-4342-B048-85BDC9FD1C3A}</a:tableStyleId>
              </a:tblPr>
              <a:tblGrid>
                <a:gridCol w="1249286">
                  <a:extLst>
                    <a:ext uri="{9D8B030D-6E8A-4147-A177-3AD203B41FA5}">
                      <a16:colId xmlns:a16="http://schemas.microsoft.com/office/drawing/2014/main" val="843114876"/>
                    </a:ext>
                  </a:extLst>
                </a:gridCol>
                <a:gridCol w="1249286">
                  <a:extLst>
                    <a:ext uri="{9D8B030D-6E8A-4147-A177-3AD203B41FA5}">
                      <a16:colId xmlns:a16="http://schemas.microsoft.com/office/drawing/2014/main" val="201250212"/>
                    </a:ext>
                  </a:extLst>
                </a:gridCol>
                <a:gridCol w="1249286">
                  <a:extLst>
                    <a:ext uri="{9D8B030D-6E8A-4147-A177-3AD203B41FA5}">
                      <a16:colId xmlns:a16="http://schemas.microsoft.com/office/drawing/2014/main" val="4102292071"/>
                    </a:ext>
                  </a:extLst>
                </a:gridCol>
                <a:gridCol w="1249286">
                  <a:extLst>
                    <a:ext uri="{9D8B030D-6E8A-4147-A177-3AD203B41FA5}">
                      <a16:colId xmlns:a16="http://schemas.microsoft.com/office/drawing/2014/main" val="1573166407"/>
                    </a:ext>
                  </a:extLst>
                </a:gridCol>
                <a:gridCol w="1249286">
                  <a:extLst>
                    <a:ext uri="{9D8B030D-6E8A-4147-A177-3AD203B41FA5}">
                      <a16:colId xmlns:a16="http://schemas.microsoft.com/office/drawing/2014/main" val="3841421594"/>
                    </a:ext>
                  </a:extLst>
                </a:gridCol>
              </a:tblGrid>
              <a:tr h="535963">
                <a:tc>
                  <a:txBody>
                    <a:bodyPr/>
                    <a:lstStyle/>
                    <a:p>
                      <a:pPr algn="ctr"/>
                      <a:endParaRPr lang="zh-CN" altLang="en-US" dirty="0"/>
                    </a:p>
                  </a:txBody>
                  <a:tcPr anchor="ctr">
                    <a:lnTlToBr w="12700" cap="flat" cmpd="sng" algn="ctr">
                      <a:solidFill>
                        <a:schemeClr val="accent1">
                          <a:lumMod val="40000"/>
                          <a:lumOff val="60000"/>
                        </a:schemeClr>
                      </a:solidFill>
                      <a:prstDash val="solid"/>
                      <a:round/>
                      <a:headEnd type="none" w="med" len="med"/>
                      <a:tailEnd type="none" w="med" len="med"/>
                    </a:lnTlToBr>
                    <a:solidFill>
                      <a:srgbClr val="A62038"/>
                    </a:solidFill>
                  </a:tcPr>
                </a:tc>
                <a:tc>
                  <a:txBody>
                    <a:bodyPr/>
                    <a:lstStyle/>
                    <a:p>
                      <a:pPr algn="ctr"/>
                      <a:r>
                        <a:rPr lang="zh-CN" altLang="en-US" dirty="0"/>
                        <a:t>标题一</a:t>
                      </a:r>
                    </a:p>
                  </a:txBody>
                  <a:tcPr anchor="ctr">
                    <a:solidFill>
                      <a:srgbClr val="E0CFBD"/>
                    </a:solidFill>
                  </a:tcPr>
                </a:tc>
                <a:tc>
                  <a:txBody>
                    <a:bodyPr/>
                    <a:lstStyle/>
                    <a:p>
                      <a:pPr algn="ctr"/>
                      <a:r>
                        <a:rPr lang="zh-CN" altLang="en-US" dirty="0"/>
                        <a:t>标题二</a:t>
                      </a:r>
                    </a:p>
                  </a:txBody>
                  <a:tcPr anchor="ctr">
                    <a:solidFill>
                      <a:srgbClr val="E0CFBD"/>
                    </a:solidFill>
                  </a:tcPr>
                </a:tc>
                <a:tc>
                  <a:txBody>
                    <a:bodyPr/>
                    <a:lstStyle/>
                    <a:p>
                      <a:pPr algn="ctr"/>
                      <a:r>
                        <a:rPr lang="zh-CN" altLang="en-US" dirty="0"/>
                        <a:t>标题三</a:t>
                      </a:r>
                    </a:p>
                  </a:txBody>
                  <a:tcPr anchor="ctr">
                    <a:solidFill>
                      <a:srgbClr val="E0CFBD"/>
                    </a:solidFill>
                  </a:tcPr>
                </a:tc>
                <a:tc>
                  <a:txBody>
                    <a:bodyPr/>
                    <a:lstStyle/>
                    <a:p>
                      <a:pPr algn="ctr"/>
                      <a:r>
                        <a:rPr lang="zh-CN" altLang="en-US" dirty="0"/>
                        <a:t>标题四</a:t>
                      </a:r>
                    </a:p>
                  </a:txBody>
                  <a:tcPr anchor="ctr">
                    <a:solidFill>
                      <a:srgbClr val="E0CFBD"/>
                    </a:solidFill>
                  </a:tcPr>
                </a:tc>
                <a:extLst>
                  <a:ext uri="{0D108BD9-81ED-4DB2-BD59-A6C34878D82A}">
                    <a16:rowId xmlns:a16="http://schemas.microsoft.com/office/drawing/2014/main" val="327116767"/>
                  </a:ext>
                </a:extLst>
              </a:tr>
              <a:tr h="535963">
                <a:tc>
                  <a:txBody>
                    <a:bodyPr/>
                    <a:lstStyle/>
                    <a:p>
                      <a:pPr algn="ctr"/>
                      <a:r>
                        <a:rPr lang="zh-CN" altLang="en-US" dirty="0">
                          <a:solidFill>
                            <a:schemeClr val="bg1"/>
                          </a:solidFill>
                        </a:rPr>
                        <a:t>类别</a:t>
                      </a:r>
                      <a:r>
                        <a:rPr lang="en-US" altLang="zh-CN" dirty="0">
                          <a:solidFill>
                            <a:schemeClr val="bg1"/>
                          </a:solidFill>
                        </a:rPr>
                        <a:t>01</a:t>
                      </a:r>
                      <a:endParaRPr lang="zh-CN" altLang="en-US" dirty="0">
                        <a:solidFill>
                          <a:schemeClr val="bg1"/>
                        </a:solidFill>
                      </a:endParaRPr>
                    </a:p>
                  </a:txBody>
                  <a:tcPr anchor="ctr">
                    <a:solidFill>
                      <a:srgbClr val="A62038"/>
                    </a:solidFill>
                  </a:tcP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2440809888"/>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02</a:t>
                      </a:r>
                      <a:endParaRPr lang="zh-CN" altLang="en-US" dirty="0">
                        <a:solidFill>
                          <a:schemeClr val="bg1"/>
                        </a:solidFill>
                      </a:endParaRPr>
                    </a:p>
                  </a:txBody>
                  <a:tcPr anchor="ctr">
                    <a:solidFill>
                      <a:srgbClr val="A62038"/>
                    </a:solidFill>
                  </a:tcP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1605385104"/>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03</a:t>
                      </a:r>
                      <a:endParaRPr lang="zh-CN" altLang="en-US" dirty="0">
                        <a:solidFill>
                          <a:schemeClr val="bg1"/>
                        </a:solidFill>
                      </a:endParaRPr>
                    </a:p>
                  </a:txBody>
                  <a:tcPr anchor="ctr">
                    <a:solidFill>
                      <a:srgbClr val="A62038"/>
                    </a:solidFill>
                  </a:tcP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4042874295"/>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04</a:t>
                      </a:r>
                      <a:endParaRPr lang="zh-CN" altLang="en-US" dirty="0">
                        <a:solidFill>
                          <a:schemeClr val="bg1"/>
                        </a:solidFill>
                      </a:endParaRPr>
                    </a:p>
                  </a:txBody>
                  <a:tcPr anchor="ctr">
                    <a:solidFill>
                      <a:srgbClr val="A62038"/>
                    </a:solidFill>
                  </a:tcP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2669475006"/>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05</a:t>
                      </a:r>
                      <a:endParaRPr lang="zh-CN" altLang="en-US" dirty="0">
                        <a:solidFill>
                          <a:schemeClr val="bg1"/>
                        </a:solidFill>
                      </a:endParaRPr>
                    </a:p>
                  </a:txBody>
                  <a:tcPr anchor="ctr">
                    <a:solidFill>
                      <a:srgbClr val="A62038"/>
                    </a:solidFill>
                  </a:tcP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solidFill>
                      <a:schemeClr val="bg1">
                        <a:lumMod val="95000"/>
                      </a:schemeClr>
                    </a:solidFill>
                  </a:tcP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2307872002"/>
                  </a:ext>
                </a:extLst>
              </a:tr>
            </a:tbl>
          </a:graphicData>
        </a:graphic>
      </p:graphicFrame>
      <p:sp>
        <p:nvSpPr>
          <p:cNvPr id="18" name="文本框 17">
            <a:extLst>
              <a:ext uri="{FF2B5EF4-FFF2-40B4-BE49-F238E27FC236}">
                <a16:creationId xmlns:a16="http://schemas.microsoft.com/office/drawing/2014/main" id="{0E6692AB-91FF-44C7-8079-ED5E6F044BC4}"/>
              </a:ext>
            </a:extLst>
          </p:cNvPr>
          <p:cNvSpPr txBox="1"/>
          <p:nvPr/>
        </p:nvSpPr>
        <p:spPr>
          <a:xfrm>
            <a:off x="7896658" y="1775311"/>
            <a:ext cx="2771124" cy="2645853"/>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可在此处添加您的文字可在此处添加您的文字可在此处添加您的文字可在此处添加您的文字可在此处添加您的文可在此处添加您的文可在此处添加。</a:t>
            </a:r>
          </a:p>
        </p:txBody>
      </p:sp>
      <p:sp>
        <p:nvSpPr>
          <p:cNvPr id="24" name="文本框 23">
            <a:extLst>
              <a:ext uri="{FF2B5EF4-FFF2-40B4-BE49-F238E27FC236}">
                <a16:creationId xmlns:a16="http://schemas.microsoft.com/office/drawing/2014/main" id="{E30116AD-5A9A-4C57-BD8E-8B8F043A5F5F}"/>
              </a:ext>
            </a:extLst>
          </p:cNvPr>
          <p:cNvSpPr txBox="1"/>
          <p:nvPr/>
        </p:nvSpPr>
        <p:spPr>
          <a:xfrm>
            <a:off x="1252590" y="4986960"/>
            <a:ext cx="9671160" cy="1168525"/>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Tree>
    <p:extLst>
      <p:ext uri="{BB962C8B-B14F-4D97-AF65-F5344CB8AC3E}">
        <p14:creationId xmlns:p14="http://schemas.microsoft.com/office/powerpoint/2010/main" val="250034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3FE1223-1D03-4DAE-91BF-FD7EC0F502CF}"/>
              </a:ext>
            </a:extLst>
          </p:cNvPr>
          <p:cNvSpPr/>
          <p:nvPr/>
        </p:nvSpPr>
        <p:spPr>
          <a:xfrm>
            <a:off x="870147" y="1721614"/>
            <a:ext cx="5292528" cy="4221986"/>
          </a:xfrm>
          <a:prstGeom prst="roundRect">
            <a:avLst>
              <a:gd name="adj" fmla="val 3737"/>
            </a:avLst>
          </a:prstGeom>
          <a:solidFill>
            <a:srgbClr val="E0CFBD"/>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17" name="矩形: 圆角 16">
            <a:extLst>
              <a:ext uri="{FF2B5EF4-FFF2-40B4-BE49-F238E27FC236}">
                <a16:creationId xmlns:a16="http://schemas.microsoft.com/office/drawing/2014/main" id="{518BA133-CC42-43F0-AF6F-24623C3F8226}"/>
              </a:ext>
            </a:extLst>
          </p:cNvPr>
          <p:cNvSpPr/>
          <p:nvPr/>
        </p:nvSpPr>
        <p:spPr>
          <a:xfrm>
            <a:off x="6375400" y="1397000"/>
            <a:ext cx="5105400" cy="4546600"/>
          </a:xfrm>
          <a:prstGeom prst="roundRect">
            <a:avLst>
              <a:gd name="adj" fmla="val 472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（五）</a:t>
            </a:r>
          </a:p>
        </p:txBody>
      </p:sp>
      <p:sp>
        <p:nvSpPr>
          <p:cNvPr id="2" name="灯片编号占位符 1">
            <a:extLst>
              <a:ext uri="{FF2B5EF4-FFF2-40B4-BE49-F238E27FC236}">
                <a16:creationId xmlns:a16="http://schemas.microsoft.com/office/drawing/2014/main" id="{D33199EE-82F6-46F9-BE8F-BAC48F1C3394}"/>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sp>
        <p:nvSpPr>
          <p:cNvPr id="24" name="文本框 23">
            <a:extLst>
              <a:ext uri="{FF2B5EF4-FFF2-40B4-BE49-F238E27FC236}">
                <a16:creationId xmlns:a16="http://schemas.microsoft.com/office/drawing/2014/main" id="{E30116AD-5A9A-4C57-BD8E-8B8F043A5F5F}"/>
              </a:ext>
            </a:extLst>
          </p:cNvPr>
          <p:cNvSpPr txBox="1"/>
          <p:nvPr/>
        </p:nvSpPr>
        <p:spPr>
          <a:xfrm>
            <a:off x="6724650" y="2776142"/>
            <a:ext cx="4483100" cy="2058128"/>
          </a:xfrm>
          <a:prstGeom prst="rect">
            <a:avLst/>
          </a:prstGeom>
          <a:noFill/>
        </p:spPr>
        <p:txBody>
          <a:bodyPr wrap="square" rtlCol="0">
            <a:spAutoFit/>
          </a:bodyPr>
          <a:lstStyle/>
          <a:p>
            <a:pPr algn="just">
              <a:lnSpc>
                <a:spcPct val="120000"/>
              </a:lnSpc>
              <a:spcBef>
                <a:spcPts val="600"/>
              </a:spcBef>
            </a:pPr>
            <a:r>
              <a:rPr lang="zh-CN" altLang="en-US"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可在此处添加您可在此处添加您的文字添加您的文字。</a:t>
            </a:r>
          </a:p>
        </p:txBody>
      </p:sp>
      <p:pic>
        <p:nvPicPr>
          <p:cNvPr id="4" name="图片 3">
            <a:extLst>
              <a:ext uri="{FF2B5EF4-FFF2-40B4-BE49-F238E27FC236}">
                <a16:creationId xmlns:a16="http://schemas.microsoft.com/office/drawing/2014/main" id="{BF3B4340-28E2-4CAD-A901-A1D4494538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147" y="1397000"/>
            <a:ext cx="5292528" cy="4114651"/>
          </a:xfrm>
          <a:prstGeom prst="roundRect">
            <a:avLst>
              <a:gd name="adj" fmla="val 5324"/>
            </a:avLst>
          </a:prstGeom>
          <a:solidFill>
            <a:srgbClr val="FFFFFF">
              <a:shade val="85000"/>
            </a:srgbClr>
          </a:solidFill>
          <a:ln>
            <a:solidFill>
              <a:schemeClr val="bg1">
                <a:lumMod val="85000"/>
              </a:schemeClr>
            </a:solidFill>
          </a:ln>
          <a:effectLst/>
        </p:spPr>
      </p:pic>
      <p:sp>
        <p:nvSpPr>
          <p:cNvPr id="15" name="矩形 14">
            <a:extLst>
              <a:ext uri="{FF2B5EF4-FFF2-40B4-BE49-F238E27FC236}">
                <a16:creationId xmlns:a16="http://schemas.microsoft.com/office/drawing/2014/main" id="{96CDA58A-611E-444E-A389-51A94EFB8725}"/>
              </a:ext>
            </a:extLst>
          </p:cNvPr>
          <p:cNvSpPr/>
          <p:nvPr/>
        </p:nvSpPr>
        <p:spPr>
          <a:xfrm>
            <a:off x="6860867" y="1683514"/>
            <a:ext cx="4134465" cy="597215"/>
          </a:xfrm>
          <a:prstGeom prst="rect">
            <a:avLst/>
          </a:prstGeom>
        </p:spPr>
        <p:txBody>
          <a:bodyPr wrap="none">
            <a:spAutoFit/>
          </a:bodyPr>
          <a:lstStyle/>
          <a:p>
            <a:pPr algn="ctr">
              <a:lnSpc>
                <a:spcPct val="130000"/>
              </a:lnSpc>
            </a:pPr>
            <a:r>
              <a:rPr lang="zh-CN" altLang="en-US" sz="2800" b="1" dirty="0">
                <a:solidFill>
                  <a:srgbClr val="A62038"/>
                </a:solidFill>
              </a:rPr>
              <a:t>添加标题内容或段落要点</a:t>
            </a:r>
            <a:endParaRPr lang="en-US" altLang="zh-CN" sz="2800" dirty="0">
              <a:solidFill>
                <a:srgbClr val="A62038"/>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6860867" y="2453466"/>
            <a:ext cx="4157610" cy="0"/>
          </a:xfrm>
          <a:prstGeom prst="line">
            <a:avLst/>
          </a:prstGeom>
          <a:ln>
            <a:solidFill>
              <a:srgbClr val="A62038"/>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47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zh-CN" altLang="en-US" sz="6600" dirty="0"/>
              <a:t>感谢您的关注</a:t>
            </a:r>
            <a:endParaRPr lang="en-US" altLang="zh-CN" sz="6600" dirty="0"/>
          </a:p>
          <a:p>
            <a:pPr algn="ctr"/>
            <a:r>
              <a:rPr lang="en-US" altLang="zh-CN" sz="3600" b="0" dirty="0"/>
              <a:t>THANK YOU</a:t>
            </a:r>
            <a:endParaRPr lang="zh-CN" altLang="en-US" sz="3600" b="0" dirty="0"/>
          </a:p>
        </p:txBody>
      </p:sp>
    </p:spTree>
    <p:extLst>
      <p:ext uri="{BB962C8B-B14F-4D97-AF65-F5344CB8AC3E}">
        <p14:creationId xmlns:p14="http://schemas.microsoft.com/office/powerpoint/2010/main" val="389403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8BD7089E-3315-4B96-960F-ECAEA8D18ECB}"/>
              </a:ext>
            </a:extLst>
          </p:cNvPr>
          <p:cNvSpPr/>
          <p:nvPr/>
        </p:nvSpPr>
        <p:spPr>
          <a:xfrm>
            <a:off x="5253478" y="886689"/>
            <a:ext cx="5809673" cy="550662"/>
          </a:xfrm>
          <a:prstGeom prst="roundRect">
            <a:avLst>
              <a:gd name="adj" fmla="val 50000"/>
            </a:avLst>
          </a:prstGeom>
          <a:solidFill>
            <a:schemeClr val="accent5">
              <a:lumMod val="20000"/>
              <a:lumOff val="8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2D11C22E-7FDD-4818-B3D9-F8B05A8EC72D}"/>
              </a:ext>
            </a:extLst>
          </p:cNvPr>
          <p:cNvSpPr/>
          <p:nvPr/>
        </p:nvSpPr>
        <p:spPr>
          <a:xfrm>
            <a:off x="5253478" y="1768123"/>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1BB77A1C-41F6-4D69-80FE-86E7AC6FB3AA}"/>
              </a:ext>
            </a:extLst>
          </p:cNvPr>
          <p:cNvSpPr/>
          <p:nvPr/>
        </p:nvSpPr>
        <p:spPr>
          <a:xfrm>
            <a:off x="5253478" y="2649557"/>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45142DB3-BF74-4859-ABE5-06B5C4D07F12}"/>
              </a:ext>
            </a:extLst>
          </p:cNvPr>
          <p:cNvSpPr/>
          <p:nvPr/>
        </p:nvSpPr>
        <p:spPr>
          <a:xfrm>
            <a:off x="5253478" y="3530991"/>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3746FF6-107E-4EFC-92B5-0869F303474F}"/>
              </a:ext>
            </a:extLst>
          </p:cNvPr>
          <p:cNvSpPr/>
          <p:nvPr/>
        </p:nvSpPr>
        <p:spPr>
          <a:xfrm>
            <a:off x="5253478" y="4412425"/>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bject 205">
            <a:extLst>
              <a:ext uri="{FF2B5EF4-FFF2-40B4-BE49-F238E27FC236}">
                <a16:creationId xmlns:a16="http://schemas.microsoft.com/office/drawing/2014/main" id="{3EA3E62A-1151-422E-A13B-82B6BCBD930C}"/>
              </a:ext>
            </a:extLst>
          </p:cNvPr>
          <p:cNvSpPr txBox="1"/>
          <p:nvPr/>
        </p:nvSpPr>
        <p:spPr>
          <a:xfrm>
            <a:off x="5565457" y="3584481"/>
            <a:ext cx="5438189" cy="457200"/>
          </a:xfrm>
          <a:prstGeom prst="rect">
            <a:avLst/>
          </a:prstGeom>
        </p:spPr>
        <p:txBody>
          <a:bodyPr vert="horz" rtlCol="0" anchor="ctr" anchorCtr="0">
            <a:noAutofit/>
          </a:bodyPr>
          <a:lstStyle/>
          <a:p>
            <a:pPr defTabSz="457200"/>
            <a:r>
              <a:rPr lang="zh-CN" altLang="en-US" sz="3000" spc="300" dirty="0">
                <a:solidFill>
                  <a:schemeClr val="bg2">
                    <a:lumMod val="75000"/>
                  </a:schemeClr>
                </a:solidFill>
                <a:latin typeface="微软雅黑" panose="020B0503020204020204" pitchFamily="34" charset="-122"/>
                <a:ea typeface="微软雅黑" panose="020B0503020204020204" pitchFamily="34" charset="-122"/>
              </a:rPr>
              <a:t>第四部分 在此添加文字</a:t>
            </a:r>
          </a:p>
        </p:txBody>
      </p:sp>
      <p:sp>
        <p:nvSpPr>
          <p:cNvPr id="5" name="Object 207">
            <a:extLst>
              <a:ext uri="{FF2B5EF4-FFF2-40B4-BE49-F238E27FC236}">
                <a16:creationId xmlns:a16="http://schemas.microsoft.com/office/drawing/2014/main" id="{1FE7D1AB-0F6A-4246-AA09-AD6DF02621F6}"/>
              </a:ext>
            </a:extLst>
          </p:cNvPr>
          <p:cNvSpPr txBox="1"/>
          <p:nvPr/>
        </p:nvSpPr>
        <p:spPr>
          <a:xfrm>
            <a:off x="5540058" y="1827821"/>
            <a:ext cx="5463589" cy="457200"/>
          </a:xfrm>
          <a:prstGeom prst="rect">
            <a:avLst/>
          </a:prstGeom>
        </p:spPr>
        <p:txBody>
          <a:bodyPr vert="horz" rtlCol="0" anchor="ctr" anchorCtr="0">
            <a:noAutofit/>
          </a:bodyPr>
          <a:lstStyle/>
          <a:p>
            <a:pPr defTabSz="457200"/>
            <a:r>
              <a:rPr lang="zh-CN" altLang="en-US" sz="3000" spc="300" dirty="0">
                <a:solidFill>
                  <a:schemeClr val="bg2">
                    <a:lumMod val="75000"/>
                  </a:schemeClr>
                </a:solidFill>
                <a:latin typeface="微软雅黑" panose="020B0503020204020204" pitchFamily="34" charset="-122"/>
                <a:ea typeface="微软雅黑" panose="020B0503020204020204" pitchFamily="34" charset="-122"/>
              </a:rPr>
              <a:t>第二部分 在此添加文字</a:t>
            </a:r>
          </a:p>
        </p:txBody>
      </p:sp>
      <p:sp>
        <p:nvSpPr>
          <p:cNvPr id="7" name="Object 209">
            <a:extLst>
              <a:ext uri="{FF2B5EF4-FFF2-40B4-BE49-F238E27FC236}">
                <a16:creationId xmlns:a16="http://schemas.microsoft.com/office/drawing/2014/main" id="{560C5A8C-9FCB-43B5-9294-427E97E12054}"/>
              </a:ext>
            </a:extLst>
          </p:cNvPr>
          <p:cNvSpPr txBox="1"/>
          <p:nvPr/>
        </p:nvSpPr>
        <p:spPr>
          <a:xfrm>
            <a:off x="5533707" y="940064"/>
            <a:ext cx="5469940" cy="457200"/>
          </a:xfrm>
          <a:prstGeom prst="rect">
            <a:avLst/>
          </a:prstGeom>
        </p:spPr>
        <p:txBody>
          <a:bodyPr vert="horz" rtlCol="0" anchor="ctr" anchorCtr="0">
            <a:noAutofit/>
          </a:bodyPr>
          <a:lstStyle/>
          <a:p>
            <a:pPr defTabSz="457200"/>
            <a:r>
              <a:rPr lang="zh-CN" altLang="en-US" sz="3000" b="1" spc="300" dirty="0">
                <a:solidFill>
                  <a:srgbClr val="A62038"/>
                </a:solidFill>
                <a:latin typeface="微软雅黑" panose="020B0503020204020204" pitchFamily="34" charset="-122"/>
                <a:ea typeface="微软雅黑" panose="020B0503020204020204" pitchFamily="34" charset="-122"/>
              </a:rPr>
              <a:t>第一部分 在此添加文字</a:t>
            </a:r>
            <a:endParaRPr lang="zh-CN" altLang="en-US" sz="900" b="1" spc="300" dirty="0">
              <a:solidFill>
                <a:srgbClr val="A62038"/>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5565457" y="2706151"/>
            <a:ext cx="5438189" cy="457200"/>
          </a:xfrm>
          <a:prstGeom prst="rect">
            <a:avLst/>
          </a:prstGeom>
        </p:spPr>
        <p:txBody>
          <a:bodyPr vert="horz" rtlCol="0" anchor="ctr" anchorCtr="0">
            <a:noAutofit/>
          </a:bodyPr>
          <a:lstStyle/>
          <a:p>
            <a:pPr defTabSz="457200"/>
            <a:r>
              <a:rPr lang="zh-CN" altLang="en-US" sz="3000" spc="300" dirty="0">
                <a:solidFill>
                  <a:schemeClr val="bg2">
                    <a:lumMod val="75000"/>
                  </a:schemeClr>
                </a:solidFill>
                <a:latin typeface="微软雅黑" panose="020B0503020204020204" pitchFamily="34" charset="-122"/>
                <a:ea typeface="微软雅黑" panose="020B0503020204020204" pitchFamily="34" charset="-122"/>
              </a:rPr>
              <a:t>第三部分 在此添加文字</a:t>
            </a: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cxnSp>
        <p:nvCxnSpPr>
          <p:cNvPr id="11" name="直接连接符 10">
            <a:extLst>
              <a:ext uri="{FF2B5EF4-FFF2-40B4-BE49-F238E27FC236}">
                <a16:creationId xmlns:a16="http://schemas.microsoft.com/office/drawing/2014/main" id="{B8A4AE2A-A60A-421E-A69D-DBA4B4DB09EC}"/>
              </a:ext>
            </a:extLst>
          </p:cNvPr>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06881802-E497-4552-800C-C783B9706327}"/>
              </a:ext>
            </a:extLst>
          </p:cNvPr>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bject 205">
            <a:extLst>
              <a:ext uri="{FF2B5EF4-FFF2-40B4-BE49-F238E27FC236}">
                <a16:creationId xmlns:a16="http://schemas.microsoft.com/office/drawing/2014/main" id="{491F623A-B652-4263-92AE-203410D2ACF2}"/>
              </a:ext>
            </a:extLst>
          </p:cNvPr>
          <p:cNvSpPr txBox="1"/>
          <p:nvPr/>
        </p:nvSpPr>
        <p:spPr>
          <a:xfrm>
            <a:off x="5565457" y="4462811"/>
            <a:ext cx="5438189" cy="457200"/>
          </a:xfrm>
          <a:prstGeom prst="rect">
            <a:avLst/>
          </a:prstGeom>
        </p:spPr>
        <p:txBody>
          <a:bodyPr vert="horz" rtlCol="0" anchor="ctr" anchorCtr="0">
            <a:noAutofit/>
          </a:bodyPr>
          <a:lstStyle/>
          <a:p>
            <a:pPr defTabSz="457200"/>
            <a:r>
              <a:rPr lang="zh-CN" altLang="en-US" sz="3000" spc="300" dirty="0">
                <a:solidFill>
                  <a:schemeClr val="bg2">
                    <a:lumMod val="75000"/>
                  </a:schemeClr>
                </a:solidFill>
                <a:latin typeface="微软雅黑" panose="020B0503020204020204" pitchFamily="34" charset="-122"/>
                <a:ea typeface="微软雅黑" panose="020B0503020204020204" pitchFamily="34" charset="-122"/>
              </a:rPr>
              <a:t>第三部分 在此添加文字</a:t>
            </a:r>
          </a:p>
        </p:txBody>
      </p:sp>
      <p:sp>
        <p:nvSpPr>
          <p:cNvPr id="21" name="Object 205">
            <a:extLst>
              <a:ext uri="{FF2B5EF4-FFF2-40B4-BE49-F238E27FC236}">
                <a16:creationId xmlns:a16="http://schemas.microsoft.com/office/drawing/2014/main" id="{83E6D62E-37CD-4CF4-BE89-D16CBC2076B2}"/>
              </a:ext>
            </a:extLst>
          </p:cNvPr>
          <p:cNvSpPr txBox="1"/>
          <p:nvPr/>
        </p:nvSpPr>
        <p:spPr>
          <a:xfrm>
            <a:off x="4326361" y="358448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2" name="Object 207">
            <a:extLst>
              <a:ext uri="{FF2B5EF4-FFF2-40B4-BE49-F238E27FC236}">
                <a16:creationId xmlns:a16="http://schemas.microsoft.com/office/drawing/2014/main" id="{FBAA75F7-69FB-4F4B-85AE-5CD9EF74E8F8}"/>
              </a:ext>
            </a:extLst>
          </p:cNvPr>
          <p:cNvSpPr txBox="1"/>
          <p:nvPr/>
        </p:nvSpPr>
        <p:spPr>
          <a:xfrm>
            <a:off x="4300963" y="1827821"/>
            <a:ext cx="1153202"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3" name="Object 209">
            <a:extLst>
              <a:ext uri="{FF2B5EF4-FFF2-40B4-BE49-F238E27FC236}">
                <a16:creationId xmlns:a16="http://schemas.microsoft.com/office/drawing/2014/main" id="{2A9D0054-DAD4-4056-8042-121392405274}"/>
              </a:ext>
            </a:extLst>
          </p:cNvPr>
          <p:cNvSpPr txBox="1"/>
          <p:nvPr/>
        </p:nvSpPr>
        <p:spPr>
          <a:xfrm>
            <a:off x="4294611" y="949491"/>
            <a:ext cx="1154543"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24" name="Object 205">
            <a:extLst>
              <a:ext uri="{FF2B5EF4-FFF2-40B4-BE49-F238E27FC236}">
                <a16:creationId xmlns:a16="http://schemas.microsoft.com/office/drawing/2014/main" id="{6067945F-723D-4B73-BBDE-3EE5D212FF62}"/>
              </a:ext>
            </a:extLst>
          </p:cNvPr>
          <p:cNvSpPr txBox="1"/>
          <p:nvPr/>
        </p:nvSpPr>
        <p:spPr>
          <a:xfrm>
            <a:off x="4326361" y="270615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5" name="Object 205">
            <a:extLst>
              <a:ext uri="{FF2B5EF4-FFF2-40B4-BE49-F238E27FC236}">
                <a16:creationId xmlns:a16="http://schemas.microsoft.com/office/drawing/2014/main" id="{BF5437FA-D57B-47A1-A239-5BCDB75787D2}"/>
              </a:ext>
            </a:extLst>
          </p:cNvPr>
          <p:cNvSpPr txBox="1"/>
          <p:nvPr/>
        </p:nvSpPr>
        <p:spPr>
          <a:xfrm>
            <a:off x="4326361" y="446281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05</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518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04">
            <a:extLst>
              <a:ext uri="{FF2B5EF4-FFF2-40B4-BE49-F238E27FC236}">
                <a16:creationId xmlns:a16="http://schemas.microsoft.com/office/drawing/2014/main" id="{7EBC8E2A-62A2-4D66-B11D-604E0DF72437}"/>
              </a:ext>
            </a:extLst>
          </p:cNvPr>
          <p:cNvSpPr txBox="1"/>
          <p:nvPr/>
        </p:nvSpPr>
        <p:spPr>
          <a:xfrm>
            <a:off x="5762191" y="5617377"/>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您可以在此处添加您需要的文字，您可以在此处添加您需要的文字您可以在此处添加您需要的文字。</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 name="Object 205">
            <a:extLst>
              <a:ext uri="{FF2B5EF4-FFF2-40B4-BE49-F238E27FC236}">
                <a16:creationId xmlns:a16="http://schemas.microsoft.com/office/drawing/2014/main" id="{3EA3E62A-1151-422E-A13B-82B6BCBD930C}"/>
              </a:ext>
            </a:extLst>
          </p:cNvPr>
          <p:cNvSpPr txBox="1"/>
          <p:nvPr/>
        </p:nvSpPr>
        <p:spPr>
          <a:xfrm>
            <a:off x="4976345" y="5091195"/>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第四部分在此添加文字</a:t>
            </a:r>
          </a:p>
        </p:txBody>
      </p:sp>
      <p:sp>
        <p:nvSpPr>
          <p:cNvPr id="4" name="Object 206">
            <a:extLst>
              <a:ext uri="{FF2B5EF4-FFF2-40B4-BE49-F238E27FC236}">
                <a16:creationId xmlns:a16="http://schemas.microsoft.com/office/drawing/2014/main" id="{4E0085BB-61AD-49D5-AB25-AF00667A56D8}"/>
              </a:ext>
            </a:extLst>
          </p:cNvPr>
          <p:cNvSpPr txBox="1"/>
          <p:nvPr/>
        </p:nvSpPr>
        <p:spPr>
          <a:xfrm>
            <a:off x="5749491" y="2852325"/>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您可以在此处添加您需要的文字，您可以在此处添加您需要的文字您可以在此处添加您需要的文字。</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a:extLst>
              <a:ext uri="{FF2B5EF4-FFF2-40B4-BE49-F238E27FC236}">
                <a16:creationId xmlns:a16="http://schemas.microsoft.com/office/drawing/2014/main" id="{1FE7D1AB-0F6A-4246-AA09-AD6DF02621F6}"/>
              </a:ext>
            </a:extLst>
          </p:cNvPr>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第二部分在此添加文字</a:t>
            </a:r>
          </a:p>
        </p:txBody>
      </p:sp>
      <p:sp>
        <p:nvSpPr>
          <p:cNvPr id="6" name="Object 208">
            <a:extLst>
              <a:ext uri="{FF2B5EF4-FFF2-40B4-BE49-F238E27FC236}">
                <a16:creationId xmlns:a16="http://schemas.microsoft.com/office/drawing/2014/main" id="{374DDBDB-7821-4186-A4DA-290909C941F6}"/>
              </a:ext>
            </a:extLst>
          </p:cNvPr>
          <p:cNvSpPr txBox="1"/>
          <p:nvPr/>
        </p:nvSpPr>
        <p:spPr>
          <a:xfrm>
            <a:off x="5749491" y="1469799"/>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您可以在此处添加您需要的文字，您可以在此处添加您需要的文字您可以在此处添加您需要的文字。</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a:extLst>
              <a:ext uri="{FF2B5EF4-FFF2-40B4-BE49-F238E27FC236}">
                <a16:creationId xmlns:a16="http://schemas.microsoft.com/office/drawing/2014/main" id="{560C5A8C-9FCB-43B5-9294-427E97E12054}"/>
              </a:ext>
            </a:extLst>
          </p:cNvPr>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第一部分在此添加文字</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8" name="Object 204">
            <a:extLst>
              <a:ext uri="{FF2B5EF4-FFF2-40B4-BE49-F238E27FC236}">
                <a16:creationId xmlns:a16="http://schemas.microsoft.com/office/drawing/2014/main" id="{6AAD5ABC-EE82-46A3-9DCD-C0AA741C6570}"/>
              </a:ext>
            </a:extLst>
          </p:cNvPr>
          <p:cNvSpPr txBox="1"/>
          <p:nvPr/>
        </p:nvSpPr>
        <p:spPr>
          <a:xfrm>
            <a:off x="5762191" y="4234851"/>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您可以在此处添加您需要的文字，您可以在此处添加您需要的文字您可以在此处添加您需要的文字。</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第三部分在此添加文字</a:t>
            </a: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cxnSp>
        <p:nvCxnSpPr>
          <p:cNvPr id="11" name="直接连接符 10">
            <a:extLst>
              <a:ext uri="{FF2B5EF4-FFF2-40B4-BE49-F238E27FC236}">
                <a16:creationId xmlns:a16="http://schemas.microsoft.com/office/drawing/2014/main" id="{B8A4AE2A-A60A-421E-A69D-DBA4B4DB09EC}"/>
              </a:ext>
            </a:extLst>
          </p:cNvPr>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06881802-E497-4552-800C-C783B9706327}"/>
              </a:ext>
            </a:extLst>
          </p:cNvPr>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762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在这里</a:t>
            </a:r>
            <a:r>
              <a:rPr lang="en-US" altLang="zh-CN" sz="4000" b="0" dirty="0">
                <a:solidFill>
                  <a:schemeClr val="bg1">
                    <a:lumMod val="65000"/>
                  </a:schemeClr>
                </a:solidFill>
              </a:rPr>
              <a:t>\</a:t>
            </a:r>
            <a:r>
              <a:rPr lang="zh-CN" altLang="en-US" sz="4000" dirty="0"/>
              <a:t>添加您需要的标题文字</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defTabSz="457200">
              <a:lnSpc>
                <a:spcPct val="125000"/>
              </a:lnSpc>
            </a:pPr>
            <a:r>
              <a:rPr lang="zh-CN" altLang="en-US" sz="1800" spc="28" dirty="0">
                <a:solidFill>
                  <a:schemeClr val="bg1">
                    <a:lumMod val="65000"/>
                  </a:schemeClr>
                </a:solidFill>
                <a:latin typeface="微软雅黑" panose="020B0503020204020204" pitchFamily="34" charset="-122"/>
                <a:ea typeface="微软雅黑" panose="020B0503020204020204" pitchFamily="34" charset="-122"/>
              </a:rPr>
              <a:t>您可以在此处添加您需要的文字，您可以在此处添加您需要的。</a:t>
            </a: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
        <p:nvSpPr>
          <p:cNvPr id="9" name="矩形: 圆角 8">
            <a:extLst>
              <a:ext uri="{FF2B5EF4-FFF2-40B4-BE49-F238E27FC236}">
                <a16:creationId xmlns:a16="http://schemas.microsoft.com/office/drawing/2014/main" id="{EE8C7664-3B9B-4BC2-9CE3-4043AFE9B5DF}"/>
              </a:ext>
            </a:extLst>
          </p:cNvPr>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635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纯文字基本样式</a:t>
            </a:r>
            <a:r>
              <a:rPr lang="zh-CN" altLang="en-US" sz="1800" b="0" dirty="0"/>
              <a:t>（推荐版式）</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zh-CN" altLang="en-US" b="1" dirty="0"/>
              <a:t>在此添加一级目录标题</a:t>
            </a:r>
            <a:endParaRPr lang="en-US" altLang="zh-CN" b="1" dirty="0"/>
          </a:p>
          <a:p>
            <a:pPr marL="914400" lvl="1" indent="-457200">
              <a:buFont typeface="+mj-lt"/>
              <a:buAutoNum type="arabicPeriod"/>
            </a:pPr>
            <a:r>
              <a:rPr lang="zh-CN" altLang="en-US" dirty="0"/>
              <a:t>这里是二级目录；</a:t>
            </a:r>
            <a:endParaRPr lang="en-US" altLang="zh-CN" dirty="0"/>
          </a:p>
          <a:p>
            <a:pPr marL="914400" lvl="1" indent="-457200">
              <a:buFont typeface="+mj-lt"/>
              <a:buAutoNum type="arabicPeriod"/>
            </a:pPr>
            <a:r>
              <a:rPr lang="zh-CN" altLang="en-US" dirty="0"/>
              <a:t>这里是二级目录，这里是二级目录；</a:t>
            </a:r>
            <a:endParaRPr lang="en-US" altLang="zh-CN" dirty="0"/>
          </a:p>
          <a:p>
            <a:pPr marL="914400" lvl="1" indent="-457200">
              <a:buFont typeface="+mj-lt"/>
              <a:buAutoNum type="arabicPeriod"/>
            </a:pPr>
            <a:r>
              <a:rPr lang="zh-CN" altLang="en-US" dirty="0"/>
              <a:t>这里是二级目录这里是二级目录这里是二级目录；</a:t>
            </a:r>
            <a:endParaRPr lang="en-US" altLang="zh-CN" dirty="0"/>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spTree>
    <p:extLst>
      <p:ext uri="{BB962C8B-B14F-4D97-AF65-F5344CB8AC3E}">
        <p14:creationId xmlns:p14="http://schemas.microsoft.com/office/powerpoint/2010/main" val="360007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（一）</a:t>
            </a:r>
          </a:p>
        </p:txBody>
      </p:sp>
      <p:sp>
        <p:nvSpPr>
          <p:cNvPr id="2" name="文本占位符 1">
            <a:extLst>
              <a:ext uri="{FF2B5EF4-FFF2-40B4-BE49-F238E27FC236}">
                <a16:creationId xmlns:a16="http://schemas.microsoft.com/office/drawing/2014/main" id="{C292077F-4306-485B-8E6B-BA88062874B6}"/>
              </a:ext>
            </a:extLst>
          </p:cNvPr>
          <p:cNvSpPr>
            <a:spLocks noGrp="1"/>
          </p:cNvSpPr>
          <p:nvPr>
            <p:ph type="body" sz="quarter" idx="14"/>
          </p:nvPr>
        </p:nvSpPr>
        <p:spPr>
          <a:xfrm>
            <a:off x="1199367" y="2033019"/>
            <a:ext cx="9879203" cy="3228867"/>
          </a:xfrm>
        </p:spPr>
        <p:txBody>
          <a:bodyPr/>
          <a:lstStyle/>
          <a:p>
            <a:pPr marL="0" indent="0" algn="just">
              <a:buNone/>
            </a:pPr>
            <a:r>
              <a:rPr lang="zh-CN" altLang="en-US" sz="2000" b="0" dirty="0">
                <a:solidFill>
                  <a:schemeClr val="tx1">
                    <a:lumMod val="75000"/>
                    <a:lumOff val="25000"/>
                  </a:schemeClr>
                </a:solidFill>
              </a:rPr>
              <a:t>可在此处添加您的文字可在此处添加您的文字可在此处添加您的文字可在此处添加您的文字可在此处添加您的文字可在此处添加您可在此处添加您的文字可在此处添加您的文字可在此处</a:t>
            </a:r>
            <a:r>
              <a:rPr lang="zh-CN" altLang="en-US" sz="2000" u="sng" dirty="0">
                <a:solidFill>
                  <a:srgbClr val="A62038"/>
                </a:solidFill>
              </a:rPr>
              <a:t>强调您的文字</a:t>
            </a:r>
            <a:r>
              <a:rPr lang="zh-CN" altLang="en-US" sz="2000" b="0" dirty="0">
                <a:solidFill>
                  <a:schemeClr val="tx1">
                    <a:lumMod val="75000"/>
                    <a:lumOff val="25000"/>
                  </a:schemeClr>
                </a:solidFill>
              </a:rPr>
              <a:t>。</a:t>
            </a:r>
            <a:endParaRPr lang="en-US" altLang="zh-CN" sz="2000" b="0" dirty="0">
              <a:solidFill>
                <a:schemeClr val="tx1">
                  <a:lumMod val="75000"/>
                  <a:lumOff val="25000"/>
                </a:schemeClr>
              </a:solidFill>
            </a:endParaRPr>
          </a:p>
          <a:p>
            <a:pPr marL="0" indent="0" algn="just">
              <a:buNone/>
            </a:pPr>
            <a:r>
              <a:rPr lang="zh-CN" altLang="en-US" sz="2000" b="0" dirty="0">
                <a:solidFill>
                  <a:schemeClr val="tx1">
                    <a:lumMod val="75000"/>
                    <a:lumOff val="25000"/>
                  </a:schemeClr>
                </a:solidFill>
              </a:rPr>
              <a:t>可在此处添加您的文字可在此处添加您的文字可在此处添加您的文字可在此处添加您的文字可在此处添加您的文字可在此处添加您可在此处添加您的文字可在此处添加您的文字可在此处添加您的文字。</a:t>
            </a:r>
          </a:p>
          <a:p>
            <a:pPr marL="0" indent="0" algn="just">
              <a:buNone/>
            </a:pPr>
            <a:r>
              <a:rPr lang="zh-CN" altLang="en-US" sz="2000" b="0" dirty="0">
                <a:solidFill>
                  <a:schemeClr val="tx1">
                    <a:lumMod val="75000"/>
                    <a:lumOff val="25000"/>
                  </a:schemeClr>
                </a:solidFill>
              </a:rPr>
              <a:t>可在此处添加您的文字可在此处添加您的文字可在此处添加。</a:t>
            </a:r>
          </a:p>
          <a:p>
            <a:pPr marL="0" indent="0" algn="just">
              <a:buNone/>
            </a:pPr>
            <a:endParaRPr lang="zh-CN" altLang="en-US" sz="2000" b="0" dirty="0">
              <a:solidFill>
                <a:schemeClr val="tx1">
                  <a:lumMod val="75000"/>
                  <a:lumOff val="25000"/>
                </a:schemeClr>
              </a:solidFill>
            </a:endParaRPr>
          </a:p>
        </p:txBody>
      </p:sp>
      <p:sp>
        <p:nvSpPr>
          <p:cNvPr id="7" name="灯片编号占位符 6">
            <a:extLst>
              <a:ext uri="{FF2B5EF4-FFF2-40B4-BE49-F238E27FC236}">
                <a16:creationId xmlns:a16="http://schemas.microsoft.com/office/drawing/2014/main" id="{03197FA0-C9DB-41BE-BF3A-29FB5BDD56EC}"/>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sp>
        <p:nvSpPr>
          <p:cNvPr id="3" name="矩形: 圆角 2">
            <a:extLst>
              <a:ext uri="{FF2B5EF4-FFF2-40B4-BE49-F238E27FC236}">
                <a16:creationId xmlns:a16="http://schemas.microsoft.com/office/drawing/2014/main" id="{EE86BEB9-5187-44B8-A7E0-0BDFF0385DD2}"/>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顶角 14">
            <a:extLst>
              <a:ext uri="{FF2B5EF4-FFF2-40B4-BE49-F238E27FC236}">
                <a16:creationId xmlns:a16="http://schemas.microsoft.com/office/drawing/2014/main" id="{1D5810A9-7B29-4D56-BE9A-FEB6CD50EF31}"/>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半闭框 13">
            <a:extLst>
              <a:ext uri="{FF2B5EF4-FFF2-40B4-BE49-F238E27FC236}">
                <a16:creationId xmlns:a16="http://schemas.microsoft.com/office/drawing/2014/main" id="{3E40C135-4BEE-48AD-8FC0-63860866E93E}"/>
              </a:ext>
            </a:extLst>
          </p:cNvPr>
          <p:cNvSpPr/>
          <p:nvPr/>
        </p:nvSpPr>
        <p:spPr>
          <a:xfrm rot="10800000">
            <a:off x="10955163" y="5261886"/>
            <a:ext cx="351893"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0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（二）</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grpSp>
        <p:nvGrpSpPr>
          <p:cNvPr id="43" name="组合 42">
            <a:extLst>
              <a:ext uri="{FF2B5EF4-FFF2-40B4-BE49-F238E27FC236}">
                <a16:creationId xmlns:a16="http://schemas.microsoft.com/office/drawing/2014/main" id="{74B18DC5-8A36-46E5-BC83-B1994A2A5B07}"/>
              </a:ext>
            </a:extLst>
          </p:cNvPr>
          <p:cNvGrpSpPr/>
          <p:nvPr/>
        </p:nvGrpSpPr>
        <p:grpSpPr>
          <a:xfrm>
            <a:off x="877580" y="1699481"/>
            <a:ext cx="5125254" cy="3892384"/>
            <a:chOff x="877580" y="1699481"/>
            <a:chExt cx="5125254" cy="3892384"/>
          </a:xfrm>
        </p:grpSpPr>
        <p:grpSp>
          <p:nvGrpSpPr>
            <p:cNvPr id="12" name="组合 11">
              <a:extLst>
                <a:ext uri="{FF2B5EF4-FFF2-40B4-BE49-F238E27FC236}">
                  <a16:creationId xmlns:a16="http://schemas.microsoft.com/office/drawing/2014/main" id="{8AEFC82D-5B97-4BE2-B652-CDF1BB707A10}"/>
                </a:ext>
              </a:extLst>
            </p:cNvPr>
            <p:cNvGrpSpPr/>
            <p:nvPr/>
          </p:nvGrpSpPr>
          <p:grpSpPr>
            <a:xfrm>
              <a:off x="877580" y="1699481"/>
              <a:ext cx="5125254" cy="3892384"/>
              <a:chOff x="892372" y="1699481"/>
              <a:chExt cx="4690281" cy="3892384"/>
            </a:xfrm>
          </p:grpSpPr>
          <p:sp>
            <p:nvSpPr>
              <p:cNvPr id="3" name="矩形: 圆角 2">
                <a:extLst>
                  <a:ext uri="{FF2B5EF4-FFF2-40B4-BE49-F238E27FC236}">
                    <a16:creationId xmlns:a16="http://schemas.microsoft.com/office/drawing/2014/main" id="{EE86BEB9-5187-44B8-A7E0-0BDFF0385DD2}"/>
                  </a:ext>
                </a:extLst>
              </p:cNvPr>
              <p:cNvSpPr/>
              <p:nvPr/>
            </p:nvSpPr>
            <p:spPr>
              <a:xfrm>
                <a:off x="892372" y="1699481"/>
                <a:ext cx="469028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半闭框 9">
                <a:extLst>
                  <a:ext uri="{FF2B5EF4-FFF2-40B4-BE49-F238E27FC236}">
                    <a16:creationId xmlns:a16="http://schemas.microsoft.com/office/drawing/2014/main" id="{62F98104-B54B-45C0-8FC9-BFC082B05CED}"/>
                  </a:ext>
                </a:extLst>
              </p:cNvPr>
              <p:cNvSpPr/>
              <p:nvPr/>
            </p:nvSpPr>
            <p:spPr>
              <a:xfrm rot="10800000">
                <a:off x="5260625" y="5261886"/>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矩形: 圆顶角 3">
              <a:extLst>
                <a:ext uri="{FF2B5EF4-FFF2-40B4-BE49-F238E27FC236}">
                  <a16:creationId xmlns:a16="http://schemas.microsoft.com/office/drawing/2014/main" id="{85473420-7529-439C-9F0E-30161D4AC46E}"/>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占位符 1">
            <a:extLst>
              <a:ext uri="{FF2B5EF4-FFF2-40B4-BE49-F238E27FC236}">
                <a16:creationId xmlns:a16="http://schemas.microsoft.com/office/drawing/2014/main" id="{B590827A-B668-4368-B8A4-915B0FB78D8D}"/>
              </a:ext>
            </a:extLst>
          </p:cNvPr>
          <p:cNvSpPr txBox="1">
            <a:spLocks/>
          </p:cNvSpPr>
          <p:nvPr/>
        </p:nvSpPr>
        <p:spPr>
          <a:xfrm>
            <a:off x="6513607" y="2784200"/>
            <a:ext cx="4443981" cy="2477686"/>
          </a:xfrm>
          <a:prstGeom prst="rect">
            <a:avLst/>
          </a:prstGeom>
        </p:spPr>
        <p:txBody>
          <a:bodyPr/>
          <a:lstStyle>
            <a:lvl1pPr marL="363538" indent="-363538" algn="l" defTabSz="914400" rtl="0" eaLnBrk="1" latinLnBrk="0" hangingPunct="1">
              <a:lnSpc>
                <a:spcPct val="130000"/>
              </a:lnSpc>
              <a:spcBef>
                <a:spcPts val="1000"/>
              </a:spcBef>
              <a:buClr>
                <a:srgbClr val="A62038"/>
              </a:buClr>
              <a:buFont typeface="Arial" panose="020B0604020202020204" pitchFamily="34" charset="0"/>
              <a:buChar char="•"/>
              <a:defRPr sz="2400" b="0"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rgbClr val="A62038"/>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rgbClr val="A62038"/>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可在此处添加您的文字可在此处添加您的文字可在此处添加您的文字可在此处添加您的文字可在此处添加您的文字可在此处添加您可在此处添加您的。</a:t>
            </a:r>
            <a:endParaRPr lang="en-US" altLang="zh-CN" sz="2000" dirty="0">
              <a:solidFill>
                <a:schemeClr val="tx1">
                  <a:lumMod val="75000"/>
                  <a:lumOff val="25000"/>
                </a:schemeClr>
              </a:solidFill>
            </a:endParaRPr>
          </a:p>
        </p:txBody>
      </p:sp>
      <p:sp>
        <p:nvSpPr>
          <p:cNvPr id="36" name="Object 408">
            <a:extLst>
              <a:ext uri="{FF2B5EF4-FFF2-40B4-BE49-F238E27FC236}">
                <a16:creationId xmlns:a16="http://schemas.microsoft.com/office/drawing/2014/main" id="{BBD7EC96-24E0-4E30-A556-1A03622393D3}"/>
              </a:ext>
            </a:extLst>
          </p:cNvPr>
          <p:cNvSpPr txBox="1"/>
          <p:nvPr/>
        </p:nvSpPr>
        <p:spPr>
          <a:xfrm>
            <a:off x="6513607" y="2263923"/>
            <a:ext cx="2643961" cy="320637"/>
          </a:xfrm>
          <a:prstGeom prst="rect">
            <a:avLst/>
          </a:prstGeom>
        </p:spPr>
        <p:txBody>
          <a:bodyPr vert="horz" rtlCol="0" anchor="ctr" anchorCtr="0">
            <a:noAutofit/>
          </a:bodyPr>
          <a:lstStyle/>
          <a:p>
            <a:pPr>
              <a:lnSpc>
                <a:spcPct val="95833"/>
              </a:lnSpc>
            </a:pPr>
            <a:r>
              <a:rPr lang="zh-CN" altLang="en-US" sz="2400" b="1" dirty="0">
                <a:solidFill>
                  <a:schemeClr val="tx1">
                    <a:lumMod val="75000"/>
                    <a:lumOff val="25000"/>
                  </a:schemeClr>
                </a:solidFill>
                <a:latin typeface="+mj-ea"/>
                <a:ea typeface="+mj-ea"/>
              </a:rPr>
              <a:t>在此添加段落要点</a:t>
            </a:r>
            <a:endParaRPr lang="zh-CN" altLang="en-US" sz="1100" b="1" dirty="0">
              <a:solidFill>
                <a:schemeClr val="tx1">
                  <a:lumMod val="75000"/>
                  <a:lumOff val="25000"/>
                </a:schemeClr>
              </a:solidFill>
              <a:latin typeface="+mj-ea"/>
              <a:ea typeface="+mj-ea"/>
            </a:endParaRPr>
          </a:p>
        </p:txBody>
      </p:sp>
      <p:grpSp>
        <p:nvGrpSpPr>
          <p:cNvPr id="37" name="组合 36">
            <a:extLst>
              <a:ext uri="{FF2B5EF4-FFF2-40B4-BE49-F238E27FC236}">
                <a16:creationId xmlns:a16="http://schemas.microsoft.com/office/drawing/2014/main" id="{A92A7E31-519C-457C-915F-445E4CF537FF}"/>
              </a:ext>
            </a:extLst>
          </p:cNvPr>
          <p:cNvGrpSpPr/>
          <p:nvPr/>
        </p:nvGrpSpPr>
        <p:grpSpPr>
          <a:xfrm>
            <a:off x="6147934" y="1699481"/>
            <a:ext cx="5125254" cy="3892384"/>
            <a:chOff x="892372" y="1699481"/>
            <a:chExt cx="4690281" cy="3892384"/>
          </a:xfrm>
        </p:grpSpPr>
        <p:sp>
          <p:nvSpPr>
            <p:cNvPr id="38" name="矩形: 圆角 37">
              <a:extLst>
                <a:ext uri="{FF2B5EF4-FFF2-40B4-BE49-F238E27FC236}">
                  <a16:creationId xmlns:a16="http://schemas.microsoft.com/office/drawing/2014/main" id="{900E00E4-0CEE-434F-80C0-FF2EC2D2D151}"/>
                </a:ext>
              </a:extLst>
            </p:cNvPr>
            <p:cNvSpPr/>
            <p:nvPr/>
          </p:nvSpPr>
          <p:spPr>
            <a:xfrm>
              <a:off x="892372" y="1699481"/>
              <a:ext cx="469028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半闭框 38">
              <a:extLst>
                <a:ext uri="{FF2B5EF4-FFF2-40B4-BE49-F238E27FC236}">
                  <a16:creationId xmlns:a16="http://schemas.microsoft.com/office/drawing/2014/main" id="{FF1C855F-1847-4B4D-B174-DDC3AF192230}"/>
                </a:ext>
              </a:extLst>
            </p:cNvPr>
            <p:cNvSpPr/>
            <p:nvPr/>
          </p:nvSpPr>
          <p:spPr>
            <a:xfrm rot="10800000">
              <a:off x="5260625" y="5261886"/>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0" name="矩形: 圆顶角 39">
            <a:extLst>
              <a:ext uri="{FF2B5EF4-FFF2-40B4-BE49-F238E27FC236}">
                <a16:creationId xmlns:a16="http://schemas.microsoft.com/office/drawing/2014/main" id="{C293CCA4-37D2-41DD-8B3B-98A48CA1CFC0}"/>
              </a:ext>
            </a:extLst>
          </p:cNvPr>
          <p:cNvSpPr/>
          <p:nvPr/>
        </p:nvSpPr>
        <p:spPr>
          <a:xfrm rot="10800000">
            <a:off x="6293035"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占位符 1">
            <a:extLst>
              <a:ext uri="{FF2B5EF4-FFF2-40B4-BE49-F238E27FC236}">
                <a16:creationId xmlns:a16="http://schemas.microsoft.com/office/drawing/2014/main" id="{480842BB-1EA6-4AE0-BC76-A7DD67E4DDDD}"/>
              </a:ext>
            </a:extLst>
          </p:cNvPr>
          <p:cNvSpPr txBox="1">
            <a:spLocks/>
          </p:cNvSpPr>
          <p:nvPr/>
        </p:nvSpPr>
        <p:spPr>
          <a:xfrm>
            <a:off x="1243253" y="2784200"/>
            <a:ext cx="4443981" cy="2477686"/>
          </a:xfrm>
          <a:prstGeom prst="rect">
            <a:avLst/>
          </a:prstGeom>
        </p:spPr>
        <p:txBody>
          <a:bodyPr/>
          <a:lstStyle>
            <a:lvl1pPr marL="363538" indent="-363538" algn="l" defTabSz="914400" rtl="0" eaLnBrk="1" latinLnBrk="0" hangingPunct="1">
              <a:lnSpc>
                <a:spcPct val="130000"/>
              </a:lnSpc>
              <a:spcBef>
                <a:spcPts val="1000"/>
              </a:spcBef>
              <a:buClr>
                <a:srgbClr val="A62038"/>
              </a:buClr>
              <a:buFont typeface="Arial" panose="020B0604020202020204" pitchFamily="34" charset="0"/>
              <a:buChar char="•"/>
              <a:defRPr sz="2400" b="0"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rgbClr val="A62038"/>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rgbClr val="A62038"/>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rgbClr val="A62038"/>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sz="2000" dirty="0">
                <a:solidFill>
                  <a:schemeClr val="tx1">
                    <a:lumMod val="75000"/>
                    <a:lumOff val="25000"/>
                  </a:schemeClr>
                </a:solidFill>
              </a:rPr>
              <a:t>可在此处添加您的文字可在此处添加您的文字可在此处添加您的文字可在此处</a:t>
            </a:r>
            <a:r>
              <a:rPr lang="zh-CN" altLang="en-US" sz="2000" u="sng" dirty="0">
                <a:solidFill>
                  <a:srgbClr val="A62038"/>
                </a:solidFill>
              </a:rPr>
              <a:t>强调您的文字</a:t>
            </a:r>
            <a:r>
              <a:rPr lang="zh-CN" altLang="en-US" sz="2000" dirty="0">
                <a:solidFill>
                  <a:schemeClr val="tx1">
                    <a:lumMod val="75000"/>
                    <a:lumOff val="25000"/>
                  </a:schemeClr>
                </a:solidFill>
              </a:rPr>
              <a:t>添加您的文字可在此处添加您的文字可在此处添加您可在此处添加您的。</a:t>
            </a:r>
            <a:endParaRPr lang="en-US" altLang="zh-CN" sz="2000" dirty="0">
              <a:solidFill>
                <a:schemeClr val="tx1">
                  <a:lumMod val="75000"/>
                  <a:lumOff val="25000"/>
                </a:schemeClr>
              </a:solidFill>
            </a:endParaRPr>
          </a:p>
        </p:txBody>
      </p:sp>
      <p:sp>
        <p:nvSpPr>
          <p:cNvPr id="42" name="Object 408">
            <a:extLst>
              <a:ext uri="{FF2B5EF4-FFF2-40B4-BE49-F238E27FC236}">
                <a16:creationId xmlns:a16="http://schemas.microsoft.com/office/drawing/2014/main" id="{6A8630AE-A790-41BC-AD98-A8D2FB632F60}"/>
              </a:ext>
            </a:extLst>
          </p:cNvPr>
          <p:cNvSpPr txBox="1"/>
          <p:nvPr/>
        </p:nvSpPr>
        <p:spPr>
          <a:xfrm>
            <a:off x="1243253" y="2263923"/>
            <a:ext cx="2643961" cy="320637"/>
          </a:xfrm>
          <a:prstGeom prst="rect">
            <a:avLst/>
          </a:prstGeom>
        </p:spPr>
        <p:txBody>
          <a:bodyPr vert="horz" rtlCol="0" anchor="ctr" anchorCtr="0">
            <a:noAutofit/>
          </a:bodyPr>
          <a:lstStyle/>
          <a:p>
            <a:pPr>
              <a:lnSpc>
                <a:spcPct val="95833"/>
              </a:lnSpc>
            </a:pPr>
            <a:r>
              <a:rPr lang="zh-CN" altLang="en-US" sz="2400" b="1" dirty="0">
                <a:solidFill>
                  <a:schemeClr val="tx1">
                    <a:lumMod val="75000"/>
                    <a:lumOff val="25000"/>
                  </a:schemeClr>
                </a:solidFill>
                <a:latin typeface="+mj-ea"/>
                <a:ea typeface="+mj-ea"/>
              </a:rPr>
              <a:t>在此添加段落要点</a:t>
            </a:r>
            <a:endParaRPr lang="zh-CN" altLang="en-US" sz="1100"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13708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一个圆顶角，剪去另一个顶角 35">
            <a:extLst>
              <a:ext uri="{FF2B5EF4-FFF2-40B4-BE49-F238E27FC236}">
                <a16:creationId xmlns:a16="http://schemas.microsoft.com/office/drawing/2014/main" id="{92C5B59D-32B5-4BEB-B176-DCADCD2EDC4C}"/>
              </a:ext>
            </a:extLst>
          </p:cNvPr>
          <p:cNvSpPr/>
          <p:nvPr/>
        </p:nvSpPr>
        <p:spPr>
          <a:xfrm rot="16200000">
            <a:off x="541295" y="1918171"/>
            <a:ext cx="4193559" cy="3321751"/>
          </a:xfrm>
          <a:prstGeom prst="snipRoundRect">
            <a:avLst>
              <a:gd name="adj1" fmla="val 9702"/>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68ACEE41-700C-46CB-BE87-16BC1F2EC2B2}"/>
              </a:ext>
            </a:extLst>
          </p:cNvPr>
          <p:cNvSpPr/>
          <p:nvPr/>
        </p:nvSpPr>
        <p:spPr>
          <a:xfrm>
            <a:off x="4444624"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78606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（三）</a:t>
            </a:r>
          </a:p>
        </p:txBody>
      </p:sp>
      <p:sp>
        <p:nvSpPr>
          <p:cNvPr id="2" name="灯片编号占位符 1">
            <a:extLst>
              <a:ext uri="{FF2B5EF4-FFF2-40B4-BE49-F238E27FC236}">
                <a16:creationId xmlns:a16="http://schemas.microsoft.com/office/drawing/2014/main" id="{4A77A6D6-C89E-4E88-BC14-06A4C2594E4E}"/>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在此添加段落要点</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2643961" cy="815535"/>
          </a:xfrm>
          <a:prstGeom prst="rect">
            <a:avLst/>
          </a:prstGeom>
        </p:spPr>
        <p:txBody>
          <a:bodyPr vert="horz" rtlCol="0" anchor="t" anchorCtr="0">
            <a:noAutofit/>
          </a:bodyPr>
          <a:lstStyle/>
          <a:p>
            <a:pPr algn="just">
              <a:lnSpc>
                <a:spcPct val="116666"/>
              </a:lnSpc>
            </a:pPr>
            <a:r>
              <a:rPr lang="zh-CN" altLang="en-US" sz="1400" b="0" i="0" dirty="0">
                <a:solidFill>
                  <a:srgbClr val="FFFFFF"/>
                </a:solidFill>
                <a:latin typeface="+mj-ea"/>
                <a:ea typeface="+mj-ea"/>
              </a:rPr>
              <a:t>在此添加您需要的文字</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添加您需要的文字。</a:t>
            </a:r>
            <a:r>
              <a:rPr lang="zh-CN" altLang="en-US" sz="1400" u="sng" dirty="0">
                <a:solidFill>
                  <a:schemeClr val="accent5">
                    <a:lumMod val="40000"/>
                    <a:lumOff val="60000"/>
                  </a:schemeClr>
                </a:solidFill>
                <a:latin typeface="+mj-ea"/>
              </a:rPr>
              <a:t>强调您需要的文字</a:t>
            </a:r>
            <a:r>
              <a:rPr lang="zh-CN" altLang="en-US" sz="1400" dirty="0">
                <a:solidFill>
                  <a:srgbClr val="FFFFFF"/>
                </a:solidFill>
                <a:latin typeface="+mj-ea"/>
              </a:rPr>
              <a:t>。</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在此添加您需要的文字。在此添加您需要的文字。在此添加您需要的文字。</a:t>
            </a:r>
            <a:endParaRPr lang="zh-CN" altLang="en-US" sz="1400" dirty="0">
              <a:solidFill>
                <a:srgbClr val="FFFFFF"/>
              </a:solidFill>
              <a:latin typeface="+mj-ea"/>
              <a:ea typeface="+mj-ea"/>
            </a:endParaRPr>
          </a:p>
        </p:txBody>
      </p:sp>
      <p:sp>
        <p:nvSpPr>
          <p:cNvPr id="13" name="Object 408">
            <a:extLst>
              <a:ext uri="{FF2B5EF4-FFF2-40B4-BE49-F238E27FC236}">
                <a16:creationId xmlns:a16="http://schemas.microsoft.com/office/drawing/2014/main" id="{E99C5952-1808-4B5F-9FFC-EFC5AF3F0359}"/>
              </a:ext>
            </a:extLst>
          </p:cNvPr>
          <p:cNvSpPr txBox="1"/>
          <p:nvPr/>
        </p:nvSpPr>
        <p:spPr>
          <a:xfrm>
            <a:off x="4741569" y="2598284"/>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在此添加段落要点</a:t>
            </a:r>
            <a:endParaRPr lang="zh-CN" altLang="en-US" sz="1050" b="1" dirty="0">
              <a:solidFill>
                <a:schemeClr val="tx1">
                  <a:lumMod val="75000"/>
                  <a:lumOff val="25000"/>
                </a:schemeClr>
              </a:solidFill>
              <a:latin typeface="+mj-ea"/>
              <a:ea typeface="+mj-ea"/>
            </a:endParaRPr>
          </a:p>
        </p:txBody>
      </p:sp>
      <p:sp>
        <p:nvSpPr>
          <p:cNvPr id="14" name="Object 409">
            <a:extLst>
              <a:ext uri="{FF2B5EF4-FFF2-40B4-BE49-F238E27FC236}">
                <a16:creationId xmlns:a16="http://schemas.microsoft.com/office/drawing/2014/main" id="{10152858-C1F7-4231-9A7B-7DEE2CEB85AB}"/>
              </a:ext>
            </a:extLst>
          </p:cNvPr>
          <p:cNvSpPr txBox="1"/>
          <p:nvPr/>
        </p:nvSpPr>
        <p:spPr>
          <a:xfrm>
            <a:off x="4752539" y="3175887"/>
            <a:ext cx="2579822" cy="1087380"/>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在此添加您需要的文字。在此添加您需要的文字。在此添加您需要的文字。在此添加您需要的文字。在此添在此添加您需要的文字。在此添加您加您需要的文字。在此添加您需要的文字。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2078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在此添加段落要点</a:t>
            </a:r>
            <a:endParaRPr lang="zh-CN" altLang="en-US" sz="1050" b="1" dirty="0">
              <a:solidFill>
                <a:schemeClr val="tx1">
                  <a:lumMod val="75000"/>
                  <a:lumOff val="2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1918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sp>
        <p:nvSpPr>
          <p:cNvPr id="22" name="Freeform 11">
            <a:extLst>
              <a:ext uri="{FF2B5EF4-FFF2-40B4-BE49-F238E27FC236}">
                <a16:creationId xmlns:a16="http://schemas.microsoft.com/office/drawing/2014/main" id="{949232FA-B574-47AB-80DD-A06BCE353CAC}"/>
              </a:ext>
            </a:extLst>
          </p:cNvPr>
          <p:cNvSpPr>
            <a:spLocks noEditPoints="1"/>
          </p:cNvSpPr>
          <p:nvPr/>
        </p:nvSpPr>
        <p:spPr bwMode="auto">
          <a:xfrm>
            <a:off x="4709983" y="1782358"/>
            <a:ext cx="576345" cy="520858"/>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2727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半闭框 29">
            <a:extLst>
              <a:ext uri="{FF2B5EF4-FFF2-40B4-BE49-F238E27FC236}">
                <a16:creationId xmlns:a16="http://schemas.microsoft.com/office/drawing/2014/main" id="{97AAD517-ECBC-4A9F-A177-8D2FE0AF94A3}"/>
              </a:ext>
            </a:extLst>
          </p:cNvPr>
          <p:cNvSpPr/>
          <p:nvPr/>
        </p:nvSpPr>
        <p:spPr>
          <a:xfrm rot="10800000">
            <a:off x="7336594" y="5343735"/>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0768600" y="5343735"/>
            <a:ext cx="322028"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8626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自定义 2">
      <a:dk1>
        <a:srgbClr val="262626"/>
      </a:dk1>
      <a:lt1>
        <a:srgbClr val="FFFFFF"/>
      </a:lt1>
      <a:dk2>
        <a:srgbClr val="3F3F3F"/>
      </a:dk2>
      <a:lt2>
        <a:srgbClr val="DBDBDB"/>
      </a:lt2>
      <a:accent1>
        <a:srgbClr val="C00000"/>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8037</TotalTime>
  <Words>2020</Words>
  <Application>Microsoft Office PowerPoint</Application>
  <PresentationFormat>宽屏</PresentationFormat>
  <Paragraphs>200</Paragraphs>
  <Slides>24</Slides>
  <Notes>14</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黑体</vt:lpstr>
      <vt:lpstr>微软雅黑</vt:lpstr>
      <vt:lpstr>Arial</vt:lpstr>
      <vt:lpstr>Book Antiqua</vt:lpstr>
      <vt:lpstr>Wingdings</vt:lpstr>
      <vt:lpstr>赤霞朱主题​​</vt:lpstr>
      <vt:lpstr>PowerPoint 演示文稿</vt:lpstr>
      <vt:lpstr>PowerPoint 演示文稿</vt:lpstr>
      <vt:lpstr>PowerPoint 演示文稿</vt:lpstr>
      <vt:lpstr>PowerPoint 演示文稿</vt:lpstr>
      <vt:lpstr>在这里\添加您需要的标题文字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徐臻</cp:lastModifiedBy>
  <cp:revision>386</cp:revision>
  <dcterms:created xsi:type="dcterms:W3CDTF">2019-01-23T14:14:04Z</dcterms:created>
  <dcterms:modified xsi:type="dcterms:W3CDTF">2023-12-02T05:53:12Z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